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1" r:id="rId4"/>
    <p:sldId id="262" r:id="rId5"/>
    <p:sldId id="280" r:id="rId6"/>
    <p:sldId id="281" r:id="rId7"/>
    <p:sldId id="282" r:id="rId8"/>
    <p:sldId id="283" r:id="rId9"/>
    <p:sldId id="284" r:id="rId10"/>
    <p:sldId id="295" r:id="rId11"/>
    <p:sldId id="292" r:id="rId12"/>
    <p:sldId id="269" r:id="rId13"/>
    <p:sldId id="285" r:id="rId14"/>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5A58"/>
    <a:srgbClr val="553539"/>
    <a:srgbClr val="761414"/>
    <a:srgbClr val="D9D9D9"/>
    <a:srgbClr val="FFFFFF"/>
    <a:srgbClr val="8C565C"/>
    <a:srgbClr val="BFBFBF"/>
    <a:srgbClr val="FF7D4F"/>
    <a:srgbClr val="D6A184"/>
    <a:srgbClr val="FFA6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1032" autoAdjust="0"/>
  </p:normalViewPr>
  <p:slideViewPr>
    <p:cSldViewPr snapToGrid="0">
      <p:cViewPr varScale="1">
        <p:scale>
          <a:sx n="80" d="100"/>
          <a:sy n="80" d="100"/>
        </p:scale>
        <p:origin x="78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ster Slide 01">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6E7A7F2E-07CF-4D57-86BF-4F0DE8A6A703}"/>
              </a:ext>
            </a:extLst>
          </p:cNvPr>
          <p:cNvSpPr>
            <a:spLocks noGrp="1"/>
          </p:cNvSpPr>
          <p:nvPr>
            <p:ph type="pic" sz="quarter" idx="12" hasCustomPrompt="1"/>
          </p:nvPr>
        </p:nvSpPr>
        <p:spPr>
          <a:xfrm>
            <a:off x="0" y="2424364"/>
            <a:ext cx="12192000" cy="4433635"/>
          </a:xfrm>
          <a:custGeom>
            <a:avLst/>
            <a:gdLst>
              <a:gd name="connsiteX0" fmla="*/ 0 w 7229677"/>
              <a:gd name="connsiteY0" fmla="*/ 0 h 6858000"/>
              <a:gd name="connsiteX1" fmla="*/ 7229677 w 7229677"/>
              <a:gd name="connsiteY1" fmla="*/ 0 h 6858000"/>
              <a:gd name="connsiteX2" fmla="*/ 7229677 w 7229677"/>
              <a:gd name="connsiteY2" fmla="*/ 6858000 h 6858000"/>
              <a:gd name="connsiteX3" fmla="*/ 0 w 722967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229677" h="6858000">
                <a:moveTo>
                  <a:pt x="0" y="0"/>
                </a:moveTo>
                <a:lnTo>
                  <a:pt x="7229677" y="0"/>
                </a:lnTo>
                <a:lnTo>
                  <a:pt x="7229677" y="6858000"/>
                </a:lnTo>
                <a:lnTo>
                  <a:pt x="0" y="6858000"/>
                </a:lnTo>
                <a:close/>
              </a:path>
            </a:pathLst>
          </a:custGeom>
          <a:pattFill prst="pct20">
            <a:fgClr>
              <a:schemeClr val="tx1"/>
            </a:fgClr>
            <a:bgClr>
              <a:schemeClr val="bg1"/>
            </a:bgClr>
          </a:pattFill>
        </p:spPr>
        <p:txBody>
          <a:bodyPr wrap="square" anchor="ctr" anchorCtr="1">
            <a:noAutofit/>
          </a:bodyPr>
          <a:lstStyle>
            <a:lvl1pPr marL="0" indent="0">
              <a:buNone/>
              <a:defRPr/>
            </a:lvl1pPr>
          </a:lstStyle>
          <a:p>
            <a:r>
              <a:rPr lang="id-ID" dirty="0"/>
              <a:t>Replace Image Here</a:t>
            </a:r>
          </a:p>
        </p:txBody>
      </p:sp>
    </p:spTree>
    <p:extLst>
      <p:ext uri="{BB962C8B-B14F-4D97-AF65-F5344CB8AC3E}">
        <p14:creationId xmlns:p14="http://schemas.microsoft.com/office/powerpoint/2010/main" val="449044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ster Slide 10">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51A25D98-D0FE-442A-9927-E8FBDE01CC0C}"/>
              </a:ext>
            </a:extLst>
          </p:cNvPr>
          <p:cNvSpPr>
            <a:spLocks noGrp="1"/>
          </p:cNvSpPr>
          <p:nvPr>
            <p:ph type="pic" sz="quarter" idx="16" hasCustomPrompt="1"/>
          </p:nvPr>
        </p:nvSpPr>
        <p:spPr>
          <a:xfrm>
            <a:off x="0" y="0"/>
            <a:ext cx="5381625" cy="6858000"/>
          </a:xfrm>
          <a:custGeom>
            <a:avLst/>
            <a:gdLst>
              <a:gd name="connsiteX0" fmla="*/ 0 w 5097463"/>
              <a:gd name="connsiteY0" fmla="*/ 0 h 3416300"/>
              <a:gd name="connsiteX1" fmla="*/ 5097463 w 5097463"/>
              <a:gd name="connsiteY1" fmla="*/ 0 h 3416300"/>
              <a:gd name="connsiteX2" fmla="*/ 5097463 w 5097463"/>
              <a:gd name="connsiteY2" fmla="*/ 3416300 h 3416300"/>
              <a:gd name="connsiteX3" fmla="*/ 0 w 5097463"/>
              <a:gd name="connsiteY3" fmla="*/ 3416300 h 3416300"/>
            </a:gdLst>
            <a:ahLst/>
            <a:cxnLst>
              <a:cxn ang="0">
                <a:pos x="connsiteX0" y="connsiteY0"/>
              </a:cxn>
              <a:cxn ang="0">
                <a:pos x="connsiteX1" y="connsiteY1"/>
              </a:cxn>
              <a:cxn ang="0">
                <a:pos x="connsiteX2" y="connsiteY2"/>
              </a:cxn>
              <a:cxn ang="0">
                <a:pos x="connsiteX3" y="connsiteY3"/>
              </a:cxn>
            </a:cxnLst>
            <a:rect l="l" t="t" r="r" b="b"/>
            <a:pathLst>
              <a:path w="5097463" h="3416300">
                <a:moveTo>
                  <a:pt x="0" y="0"/>
                </a:moveTo>
                <a:lnTo>
                  <a:pt x="5097463" y="0"/>
                </a:lnTo>
                <a:lnTo>
                  <a:pt x="5097463" y="3416300"/>
                </a:lnTo>
                <a:lnTo>
                  <a:pt x="0" y="3416300"/>
                </a:lnTo>
                <a:close/>
              </a:path>
            </a:pathLst>
          </a:custGeom>
          <a:pattFill prst="pct20">
            <a:fgClr>
              <a:schemeClr val="tx1"/>
            </a:fgClr>
            <a:bgClr>
              <a:schemeClr val="bg1"/>
            </a:bgClr>
          </a:pattFill>
        </p:spPr>
        <p:txBody>
          <a:bodyPr wrap="square" anchor="ctr" anchorCtr="1">
            <a:noAutofit/>
          </a:bodyPr>
          <a:lstStyle>
            <a:lvl1pPr marL="0" indent="0">
              <a:buNone/>
              <a:defRPr/>
            </a:lvl1pPr>
          </a:lstStyle>
          <a:p>
            <a:r>
              <a:rPr lang="id-ID" dirty="0"/>
              <a:t>Replace Image Here</a:t>
            </a:r>
          </a:p>
        </p:txBody>
      </p:sp>
    </p:spTree>
    <p:extLst>
      <p:ext uri="{BB962C8B-B14F-4D97-AF65-F5344CB8AC3E}">
        <p14:creationId xmlns:p14="http://schemas.microsoft.com/office/powerpoint/2010/main" val="4277671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ster Slide 11">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4A59333A-8E11-4FAE-997D-500ED2A14A96}"/>
              </a:ext>
            </a:extLst>
          </p:cNvPr>
          <p:cNvSpPr>
            <a:spLocks noGrp="1"/>
          </p:cNvSpPr>
          <p:nvPr>
            <p:ph type="pic" sz="quarter" idx="16" hasCustomPrompt="1"/>
          </p:nvPr>
        </p:nvSpPr>
        <p:spPr>
          <a:xfrm>
            <a:off x="6810375" y="0"/>
            <a:ext cx="5381625" cy="6858000"/>
          </a:xfrm>
          <a:custGeom>
            <a:avLst/>
            <a:gdLst>
              <a:gd name="connsiteX0" fmla="*/ 0 w 5097463"/>
              <a:gd name="connsiteY0" fmla="*/ 0 h 3416300"/>
              <a:gd name="connsiteX1" fmla="*/ 5097463 w 5097463"/>
              <a:gd name="connsiteY1" fmla="*/ 0 h 3416300"/>
              <a:gd name="connsiteX2" fmla="*/ 5097463 w 5097463"/>
              <a:gd name="connsiteY2" fmla="*/ 3416300 h 3416300"/>
              <a:gd name="connsiteX3" fmla="*/ 0 w 5097463"/>
              <a:gd name="connsiteY3" fmla="*/ 3416300 h 3416300"/>
            </a:gdLst>
            <a:ahLst/>
            <a:cxnLst>
              <a:cxn ang="0">
                <a:pos x="connsiteX0" y="connsiteY0"/>
              </a:cxn>
              <a:cxn ang="0">
                <a:pos x="connsiteX1" y="connsiteY1"/>
              </a:cxn>
              <a:cxn ang="0">
                <a:pos x="connsiteX2" y="connsiteY2"/>
              </a:cxn>
              <a:cxn ang="0">
                <a:pos x="connsiteX3" y="connsiteY3"/>
              </a:cxn>
            </a:cxnLst>
            <a:rect l="l" t="t" r="r" b="b"/>
            <a:pathLst>
              <a:path w="5097463" h="3416300">
                <a:moveTo>
                  <a:pt x="0" y="0"/>
                </a:moveTo>
                <a:lnTo>
                  <a:pt x="5097463" y="0"/>
                </a:lnTo>
                <a:lnTo>
                  <a:pt x="5097463" y="3416300"/>
                </a:lnTo>
                <a:lnTo>
                  <a:pt x="0" y="3416300"/>
                </a:lnTo>
                <a:close/>
              </a:path>
            </a:pathLst>
          </a:custGeom>
          <a:pattFill prst="pct20">
            <a:fgClr>
              <a:schemeClr val="tx1"/>
            </a:fgClr>
            <a:bgClr>
              <a:schemeClr val="bg1"/>
            </a:bgClr>
          </a:pattFill>
        </p:spPr>
        <p:txBody>
          <a:bodyPr wrap="square" anchor="ctr" anchorCtr="1">
            <a:noAutofit/>
          </a:bodyPr>
          <a:lstStyle>
            <a:lvl1pPr marL="0" indent="0">
              <a:buNone/>
              <a:defRPr/>
            </a:lvl1pPr>
          </a:lstStyle>
          <a:p>
            <a:r>
              <a:rPr lang="id-ID" dirty="0"/>
              <a:t>Replace Image Here</a:t>
            </a:r>
          </a:p>
        </p:txBody>
      </p:sp>
    </p:spTree>
    <p:extLst>
      <p:ext uri="{BB962C8B-B14F-4D97-AF65-F5344CB8AC3E}">
        <p14:creationId xmlns:p14="http://schemas.microsoft.com/office/powerpoint/2010/main" val="11751854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aster Slide 12">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44B06F6-6208-4E30-AF35-B50A1FC12D63}"/>
              </a:ext>
            </a:extLst>
          </p:cNvPr>
          <p:cNvSpPr>
            <a:spLocks noGrp="1"/>
          </p:cNvSpPr>
          <p:nvPr>
            <p:ph type="pic" sz="quarter" idx="16" hasCustomPrompt="1"/>
          </p:nvPr>
        </p:nvSpPr>
        <p:spPr>
          <a:xfrm>
            <a:off x="0" y="0"/>
            <a:ext cx="6823075" cy="4137025"/>
          </a:xfrm>
          <a:custGeom>
            <a:avLst/>
            <a:gdLst>
              <a:gd name="connsiteX0" fmla="*/ 0 w 5097463"/>
              <a:gd name="connsiteY0" fmla="*/ 0 h 3416300"/>
              <a:gd name="connsiteX1" fmla="*/ 5097463 w 5097463"/>
              <a:gd name="connsiteY1" fmla="*/ 0 h 3416300"/>
              <a:gd name="connsiteX2" fmla="*/ 5097463 w 5097463"/>
              <a:gd name="connsiteY2" fmla="*/ 3416300 h 3416300"/>
              <a:gd name="connsiteX3" fmla="*/ 0 w 5097463"/>
              <a:gd name="connsiteY3" fmla="*/ 3416300 h 3416300"/>
            </a:gdLst>
            <a:ahLst/>
            <a:cxnLst>
              <a:cxn ang="0">
                <a:pos x="connsiteX0" y="connsiteY0"/>
              </a:cxn>
              <a:cxn ang="0">
                <a:pos x="connsiteX1" y="connsiteY1"/>
              </a:cxn>
              <a:cxn ang="0">
                <a:pos x="connsiteX2" y="connsiteY2"/>
              </a:cxn>
              <a:cxn ang="0">
                <a:pos x="connsiteX3" y="connsiteY3"/>
              </a:cxn>
            </a:cxnLst>
            <a:rect l="l" t="t" r="r" b="b"/>
            <a:pathLst>
              <a:path w="5097463" h="3416300">
                <a:moveTo>
                  <a:pt x="0" y="0"/>
                </a:moveTo>
                <a:lnTo>
                  <a:pt x="5097463" y="0"/>
                </a:lnTo>
                <a:lnTo>
                  <a:pt x="5097463" y="3416300"/>
                </a:lnTo>
                <a:lnTo>
                  <a:pt x="0" y="3416300"/>
                </a:lnTo>
                <a:close/>
              </a:path>
            </a:pathLst>
          </a:custGeom>
          <a:pattFill prst="pct20">
            <a:fgClr>
              <a:schemeClr val="tx1"/>
            </a:fgClr>
            <a:bgClr>
              <a:schemeClr val="bg1"/>
            </a:bgClr>
          </a:pattFill>
        </p:spPr>
        <p:txBody>
          <a:bodyPr wrap="square" anchor="ctr" anchorCtr="1">
            <a:noAutofit/>
          </a:bodyPr>
          <a:lstStyle>
            <a:lvl1pPr marL="0" indent="0">
              <a:buNone/>
              <a:defRPr/>
            </a:lvl1pPr>
          </a:lstStyle>
          <a:p>
            <a:r>
              <a:rPr lang="id-ID" dirty="0"/>
              <a:t>Replace Image Here</a:t>
            </a:r>
          </a:p>
        </p:txBody>
      </p:sp>
    </p:spTree>
    <p:extLst>
      <p:ext uri="{BB962C8B-B14F-4D97-AF65-F5344CB8AC3E}">
        <p14:creationId xmlns:p14="http://schemas.microsoft.com/office/powerpoint/2010/main" val="28649358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aster Slide 13">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4B6D3BF9-EFA7-4244-9964-B87BA349A5E9}"/>
              </a:ext>
            </a:extLst>
          </p:cNvPr>
          <p:cNvSpPr>
            <a:spLocks noGrp="1"/>
          </p:cNvSpPr>
          <p:nvPr>
            <p:ph type="pic" sz="quarter" idx="16" hasCustomPrompt="1"/>
          </p:nvPr>
        </p:nvSpPr>
        <p:spPr>
          <a:xfrm>
            <a:off x="5368925" y="2720975"/>
            <a:ext cx="6823075" cy="4137025"/>
          </a:xfrm>
          <a:custGeom>
            <a:avLst/>
            <a:gdLst>
              <a:gd name="connsiteX0" fmla="*/ 0 w 5097463"/>
              <a:gd name="connsiteY0" fmla="*/ 0 h 3416300"/>
              <a:gd name="connsiteX1" fmla="*/ 5097463 w 5097463"/>
              <a:gd name="connsiteY1" fmla="*/ 0 h 3416300"/>
              <a:gd name="connsiteX2" fmla="*/ 5097463 w 5097463"/>
              <a:gd name="connsiteY2" fmla="*/ 3416300 h 3416300"/>
              <a:gd name="connsiteX3" fmla="*/ 0 w 5097463"/>
              <a:gd name="connsiteY3" fmla="*/ 3416300 h 3416300"/>
            </a:gdLst>
            <a:ahLst/>
            <a:cxnLst>
              <a:cxn ang="0">
                <a:pos x="connsiteX0" y="connsiteY0"/>
              </a:cxn>
              <a:cxn ang="0">
                <a:pos x="connsiteX1" y="connsiteY1"/>
              </a:cxn>
              <a:cxn ang="0">
                <a:pos x="connsiteX2" y="connsiteY2"/>
              </a:cxn>
              <a:cxn ang="0">
                <a:pos x="connsiteX3" y="connsiteY3"/>
              </a:cxn>
            </a:cxnLst>
            <a:rect l="l" t="t" r="r" b="b"/>
            <a:pathLst>
              <a:path w="5097463" h="3416300">
                <a:moveTo>
                  <a:pt x="0" y="0"/>
                </a:moveTo>
                <a:lnTo>
                  <a:pt x="5097463" y="0"/>
                </a:lnTo>
                <a:lnTo>
                  <a:pt x="5097463" y="3416300"/>
                </a:lnTo>
                <a:lnTo>
                  <a:pt x="0" y="3416300"/>
                </a:lnTo>
                <a:close/>
              </a:path>
            </a:pathLst>
          </a:custGeom>
          <a:pattFill prst="pct20">
            <a:fgClr>
              <a:schemeClr val="tx1"/>
            </a:fgClr>
            <a:bgClr>
              <a:schemeClr val="bg1"/>
            </a:bgClr>
          </a:pattFill>
        </p:spPr>
        <p:txBody>
          <a:bodyPr wrap="square" anchor="ctr" anchorCtr="1">
            <a:noAutofit/>
          </a:bodyPr>
          <a:lstStyle>
            <a:lvl1pPr marL="0" indent="0">
              <a:buNone/>
              <a:defRPr/>
            </a:lvl1pPr>
          </a:lstStyle>
          <a:p>
            <a:r>
              <a:rPr lang="id-ID" dirty="0"/>
              <a:t>Replace Image Here</a:t>
            </a:r>
          </a:p>
        </p:txBody>
      </p:sp>
    </p:spTree>
    <p:extLst>
      <p:ext uri="{BB962C8B-B14F-4D97-AF65-F5344CB8AC3E}">
        <p14:creationId xmlns:p14="http://schemas.microsoft.com/office/powerpoint/2010/main" val="9640998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aster Slide 14">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2ACA7FBA-14CF-440F-A4E3-220191D8944B}"/>
              </a:ext>
            </a:extLst>
          </p:cNvPr>
          <p:cNvSpPr>
            <a:spLocks noGrp="1"/>
          </p:cNvSpPr>
          <p:nvPr>
            <p:ph type="pic" sz="quarter" idx="17" hasCustomPrompt="1"/>
          </p:nvPr>
        </p:nvSpPr>
        <p:spPr>
          <a:xfrm>
            <a:off x="4499674" y="3429000"/>
            <a:ext cx="3192651" cy="3429000"/>
          </a:xfrm>
          <a:custGeom>
            <a:avLst/>
            <a:gdLst>
              <a:gd name="connsiteX0" fmla="*/ 0 w 3192651"/>
              <a:gd name="connsiteY0" fmla="*/ 0 h 3429000"/>
              <a:gd name="connsiteX1" fmla="*/ 3192651 w 3192651"/>
              <a:gd name="connsiteY1" fmla="*/ 0 h 3429000"/>
              <a:gd name="connsiteX2" fmla="*/ 3192651 w 3192651"/>
              <a:gd name="connsiteY2" fmla="*/ 3429000 h 3429000"/>
              <a:gd name="connsiteX3" fmla="*/ 0 w 319265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192651" h="3429000">
                <a:moveTo>
                  <a:pt x="0" y="0"/>
                </a:moveTo>
                <a:lnTo>
                  <a:pt x="3192651" y="0"/>
                </a:lnTo>
                <a:lnTo>
                  <a:pt x="3192651" y="3429000"/>
                </a:lnTo>
                <a:lnTo>
                  <a:pt x="0" y="3429000"/>
                </a:lnTo>
                <a:close/>
              </a:path>
            </a:pathLst>
          </a:custGeom>
          <a:pattFill prst="pct20">
            <a:fgClr>
              <a:schemeClr val="tx1"/>
            </a:fgClr>
            <a:bgClr>
              <a:schemeClr val="bg1"/>
            </a:bgClr>
          </a:pattFill>
        </p:spPr>
        <p:txBody>
          <a:bodyPr wrap="square" anchor="ctr" anchorCtr="1">
            <a:noAutofit/>
          </a:bodyPr>
          <a:lstStyle>
            <a:lvl1pPr marL="0" indent="0">
              <a:buNone/>
              <a:defRPr/>
            </a:lvl1pPr>
          </a:lstStyle>
          <a:p>
            <a:r>
              <a:rPr lang="id-ID" dirty="0"/>
              <a:t>Replace Image Here</a:t>
            </a:r>
          </a:p>
        </p:txBody>
      </p:sp>
      <p:sp>
        <p:nvSpPr>
          <p:cNvPr id="14" name="Freeform: Shape 13">
            <a:extLst>
              <a:ext uri="{FF2B5EF4-FFF2-40B4-BE49-F238E27FC236}">
                <a16:creationId xmlns:a16="http://schemas.microsoft.com/office/drawing/2014/main" id="{FD156425-80E2-4460-8D0D-4CE0877DB09F}"/>
              </a:ext>
            </a:extLst>
          </p:cNvPr>
          <p:cNvSpPr>
            <a:spLocks noGrp="1"/>
          </p:cNvSpPr>
          <p:nvPr>
            <p:ph type="pic" sz="quarter" idx="18" hasCustomPrompt="1"/>
          </p:nvPr>
        </p:nvSpPr>
        <p:spPr>
          <a:xfrm>
            <a:off x="8472408" y="-1"/>
            <a:ext cx="3192651" cy="3642103"/>
          </a:xfrm>
          <a:custGeom>
            <a:avLst/>
            <a:gdLst>
              <a:gd name="connsiteX0" fmla="*/ 0 w 3192651"/>
              <a:gd name="connsiteY0" fmla="*/ 0 h 3642103"/>
              <a:gd name="connsiteX1" fmla="*/ 3192651 w 3192651"/>
              <a:gd name="connsiteY1" fmla="*/ 0 h 3642103"/>
              <a:gd name="connsiteX2" fmla="*/ 3192651 w 3192651"/>
              <a:gd name="connsiteY2" fmla="*/ 3642103 h 3642103"/>
              <a:gd name="connsiteX3" fmla="*/ 0 w 3192651"/>
              <a:gd name="connsiteY3" fmla="*/ 3642103 h 3642103"/>
            </a:gdLst>
            <a:ahLst/>
            <a:cxnLst>
              <a:cxn ang="0">
                <a:pos x="connsiteX0" y="connsiteY0"/>
              </a:cxn>
              <a:cxn ang="0">
                <a:pos x="connsiteX1" y="connsiteY1"/>
              </a:cxn>
              <a:cxn ang="0">
                <a:pos x="connsiteX2" y="connsiteY2"/>
              </a:cxn>
              <a:cxn ang="0">
                <a:pos x="connsiteX3" y="connsiteY3"/>
              </a:cxn>
            </a:cxnLst>
            <a:rect l="l" t="t" r="r" b="b"/>
            <a:pathLst>
              <a:path w="3192651" h="3642103">
                <a:moveTo>
                  <a:pt x="0" y="0"/>
                </a:moveTo>
                <a:lnTo>
                  <a:pt x="3192651" y="0"/>
                </a:lnTo>
                <a:lnTo>
                  <a:pt x="3192651" y="3642103"/>
                </a:lnTo>
                <a:lnTo>
                  <a:pt x="0" y="3642103"/>
                </a:lnTo>
                <a:close/>
              </a:path>
            </a:pathLst>
          </a:custGeom>
          <a:pattFill prst="pct20">
            <a:fgClr>
              <a:schemeClr val="tx1"/>
            </a:fgClr>
            <a:bgClr>
              <a:schemeClr val="bg1"/>
            </a:bgClr>
          </a:pattFill>
        </p:spPr>
        <p:txBody>
          <a:bodyPr wrap="square" anchor="ctr" anchorCtr="1">
            <a:noAutofit/>
          </a:bodyPr>
          <a:lstStyle>
            <a:lvl1pPr marL="0" indent="0">
              <a:buNone/>
              <a:defRPr/>
            </a:lvl1pPr>
          </a:lstStyle>
          <a:p>
            <a:r>
              <a:rPr lang="id-ID" dirty="0"/>
              <a:t>Replace Image Here</a:t>
            </a:r>
          </a:p>
        </p:txBody>
      </p:sp>
      <p:sp>
        <p:nvSpPr>
          <p:cNvPr id="10" name="Freeform: Shape 9">
            <a:extLst>
              <a:ext uri="{FF2B5EF4-FFF2-40B4-BE49-F238E27FC236}">
                <a16:creationId xmlns:a16="http://schemas.microsoft.com/office/drawing/2014/main" id="{C7DEC834-5186-45DC-9BA7-294F757EF5B8}"/>
              </a:ext>
            </a:extLst>
          </p:cNvPr>
          <p:cNvSpPr>
            <a:spLocks noGrp="1"/>
          </p:cNvSpPr>
          <p:nvPr>
            <p:ph type="pic" sz="quarter" idx="16" hasCustomPrompt="1"/>
          </p:nvPr>
        </p:nvSpPr>
        <p:spPr>
          <a:xfrm>
            <a:off x="526941" y="0"/>
            <a:ext cx="3192651" cy="3642103"/>
          </a:xfrm>
          <a:custGeom>
            <a:avLst/>
            <a:gdLst>
              <a:gd name="connsiteX0" fmla="*/ 0 w 3192651"/>
              <a:gd name="connsiteY0" fmla="*/ 0 h 3642103"/>
              <a:gd name="connsiteX1" fmla="*/ 3192651 w 3192651"/>
              <a:gd name="connsiteY1" fmla="*/ 0 h 3642103"/>
              <a:gd name="connsiteX2" fmla="*/ 3192651 w 3192651"/>
              <a:gd name="connsiteY2" fmla="*/ 3642103 h 3642103"/>
              <a:gd name="connsiteX3" fmla="*/ 0 w 3192651"/>
              <a:gd name="connsiteY3" fmla="*/ 3642103 h 3642103"/>
            </a:gdLst>
            <a:ahLst/>
            <a:cxnLst>
              <a:cxn ang="0">
                <a:pos x="connsiteX0" y="connsiteY0"/>
              </a:cxn>
              <a:cxn ang="0">
                <a:pos x="connsiteX1" y="connsiteY1"/>
              </a:cxn>
              <a:cxn ang="0">
                <a:pos x="connsiteX2" y="connsiteY2"/>
              </a:cxn>
              <a:cxn ang="0">
                <a:pos x="connsiteX3" y="connsiteY3"/>
              </a:cxn>
            </a:cxnLst>
            <a:rect l="l" t="t" r="r" b="b"/>
            <a:pathLst>
              <a:path w="3192651" h="3642103">
                <a:moveTo>
                  <a:pt x="0" y="0"/>
                </a:moveTo>
                <a:lnTo>
                  <a:pt x="3192651" y="0"/>
                </a:lnTo>
                <a:lnTo>
                  <a:pt x="3192651" y="3642103"/>
                </a:lnTo>
                <a:lnTo>
                  <a:pt x="0" y="3642103"/>
                </a:lnTo>
                <a:close/>
              </a:path>
            </a:pathLst>
          </a:custGeom>
          <a:pattFill prst="pct20">
            <a:fgClr>
              <a:schemeClr val="tx1"/>
            </a:fgClr>
            <a:bgClr>
              <a:schemeClr val="bg1"/>
            </a:bgClr>
          </a:pattFill>
        </p:spPr>
        <p:txBody>
          <a:bodyPr wrap="square" anchor="ctr" anchorCtr="1">
            <a:noAutofit/>
          </a:bodyPr>
          <a:lstStyle>
            <a:lvl1pPr marL="0" indent="0">
              <a:buNone/>
              <a:defRPr/>
            </a:lvl1pPr>
          </a:lstStyle>
          <a:p>
            <a:r>
              <a:rPr lang="id-ID" dirty="0"/>
              <a:t>Replace Image Here</a:t>
            </a:r>
          </a:p>
        </p:txBody>
      </p:sp>
    </p:spTree>
    <p:extLst>
      <p:ext uri="{BB962C8B-B14F-4D97-AF65-F5344CB8AC3E}">
        <p14:creationId xmlns:p14="http://schemas.microsoft.com/office/powerpoint/2010/main" val="30902052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aster Slide 15">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BB36BBBD-94F2-465A-81A3-933AD707C4E0}"/>
              </a:ext>
            </a:extLst>
          </p:cNvPr>
          <p:cNvSpPr>
            <a:spLocks noGrp="1"/>
          </p:cNvSpPr>
          <p:nvPr>
            <p:ph type="pic" sz="quarter" idx="16" hasCustomPrompt="1"/>
          </p:nvPr>
        </p:nvSpPr>
        <p:spPr>
          <a:xfrm>
            <a:off x="527050" y="3429000"/>
            <a:ext cx="3192463" cy="3429000"/>
          </a:xfrm>
          <a:custGeom>
            <a:avLst/>
            <a:gdLst>
              <a:gd name="connsiteX0" fmla="*/ 0 w 3192463"/>
              <a:gd name="connsiteY0" fmla="*/ 0 h 3429000"/>
              <a:gd name="connsiteX1" fmla="*/ 3192463 w 3192463"/>
              <a:gd name="connsiteY1" fmla="*/ 0 h 3429000"/>
              <a:gd name="connsiteX2" fmla="*/ 3192463 w 3192463"/>
              <a:gd name="connsiteY2" fmla="*/ 3429000 h 3429000"/>
              <a:gd name="connsiteX3" fmla="*/ 0 w 3192463"/>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192463" h="3429000">
                <a:moveTo>
                  <a:pt x="0" y="0"/>
                </a:moveTo>
                <a:lnTo>
                  <a:pt x="3192463" y="0"/>
                </a:lnTo>
                <a:lnTo>
                  <a:pt x="3192463" y="3429000"/>
                </a:lnTo>
                <a:lnTo>
                  <a:pt x="0" y="3429000"/>
                </a:lnTo>
                <a:close/>
              </a:path>
            </a:pathLst>
          </a:custGeom>
          <a:pattFill prst="pct20">
            <a:fgClr>
              <a:schemeClr val="tx1"/>
            </a:fgClr>
            <a:bgClr>
              <a:schemeClr val="bg1"/>
            </a:bgClr>
          </a:pattFill>
        </p:spPr>
        <p:txBody>
          <a:bodyPr wrap="square" anchor="ctr" anchorCtr="1">
            <a:noAutofit/>
          </a:bodyPr>
          <a:lstStyle>
            <a:lvl1pPr marL="0" indent="0">
              <a:buNone/>
              <a:defRPr/>
            </a:lvl1pPr>
          </a:lstStyle>
          <a:p>
            <a:r>
              <a:rPr lang="id-ID" dirty="0"/>
              <a:t>Replace Image Here</a:t>
            </a:r>
          </a:p>
        </p:txBody>
      </p:sp>
      <p:sp>
        <p:nvSpPr>
          <p:cNvPr id="12" name="Freeform: Shape 11">
            <a:extLst>
              <a:ext uri="{FF2B5EF4-FFF2-40B4-BE49-F238E27FC236}">
                <a16:creationId xmlns:a16="http://schemas.microsoft.com/office/drawing/2014/main" id="{19A160BB-0A5F-419D-ACFD-70D969A66BE4}"/>
              </a:ext>
            </a:extLst>
          </p:cNvPr>
          <p:cNvSpPr>
            <a:spLocks noGrp="1"/>
          </p:cNvSpPr>
          <p:nvPr>
            <p:ph type="pic" sz="quarter" idx="17" hasCustomPrompt="1"/>
          </p:nvPr>
        </p:nvSpPr>
        <p:spPr>
          <a:xfrm>
            <a:off x="4498975" y="1262349"/>
            <a:ext cx="3194050" cy="3429000"/>
          </a:xfrm>
          <a:custGeom>
            <a:avLst/>
            <a:gdLst>
              <a:gd name="connsiteX0" fmla="*/ 0 w 3194050"/>
              <a:gd name="connsiteY0" fmla="*/ 0 h 3429000"/>
              <a:gd name="connsiteX1" fmla="*/ 3194050 w 3194050"/>
              <a:gd name="connsiteY1" fmla="*/ 0 h 3429000"/>
              <a:gd name="connsiteX2" fmla="*/ 3194050 w 3194050"/>
              <a:gd name="connsiteY2" fmla="*/ 3429000 h 3429000"/>
              <a:gd name="connsiteX3" fmla="*/ 0 w 319405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194050" h="3429000">
                <a:moveTo>
                  <a:pt x="0" y="0"/>
                </a:moveTo>
                <a:lnTo>
                  <a:pt x="3194050" y="0"/>
                </a:lnTo>
                <a:lnTo>
                  <a:pt x="3194050" y="3429000"/>
                </a:lnTo>
                <a:lnTo>
                  <a:pt x="0" y="3429000"/>
                </a:lnTo>
                <a:close/>
              </a:path>
            </a:pathLst>
          </a:custGeom>
          <a:pattFill prst="pct20">
            <a:fgClr>
              <a:schemeClr val="tx1"/>
            </a:fgClr>
            <a:bgClr>
              <a:schemeClr val="bg1"/>
            </a:bgClr>
          </a:pattFill>
        </p:spPr>
        <p:txBody>
          <a:bodyPr wrap="square" anchor="ctr" anchorCtr="1">
            <a:noAutofit/>
          </a:bodyPr>
          <a:lstStyle>
            <a:lvl1pPr marL="0" indent="0">
              <a:buNone/>
              <a:defRPr/>
            </a:lvl1pPr>
          </a:lstStyle>
          <a:p>
            <a:r>
              <a:rPr lang="id-ID" dirty="0"/>
              <a:t>Replace Image Here</a:t>
            </a:r>
          </a:p>
        </p:txBody>
      </p:sp>
      <p:sp>
        <p:nvSpPr>
          <p:cNvPr id="14" name="Freeform: Shape 13">
            <a:extLst>
              <a:ext uri="{FF2B5EF4-FFF2-40B4-BE49-F238E27FC236}">
                <a16:creationId xmlns:a16="http://schemas.microsoft.com/office/drawing/2014/main" id="{C450AC54-90E3-4298-AEF2-77F1AAEAEFD9}"/>
              </a:ext>
            </a:extLst>
          </p:cNvPr>
          <p:cNvSpPr>
            <a:spLocks noGrp="1"/>
          </p:cNvSpPr>
          <p:nvPr>
            <p:ph type="pic" sz="quarter" idx="18" hasCustomPrompt="1"/>
          </p:nvPr>
        </p:nvSpPr>
        <p:spPr>
          <a:xfrm>
            <a:off x="8472488" y="0"/>
            <a:ext cx="3192462" cy="3641725"/>
          </a:xfrm>
          <a:custGeom>
            <a:avLst/>
            <a:gdLst>
              <a:gd name="connsiteX0" fmla="*/ 0 w 3192462"/>
              <a:gd name="connsiteY0" fmla="*/ 0 h 3641725"/>
              <a:gd name="connsiteX1" fmla="*/ 3192462 w 3192462"/>
              <a:gd name="connsiteY1" fmla="*/ 0 h 3641725"/>
              <a:gd name="connsiteX2" fmla="*/ 3192462 w 3192462"/>
              <a:gd name="connsiteY2" fmla="*/ 3641725 h 3641725"/>
              <a:gd name="connsiteX3" fmla="*/ 0 w 3192462"/>
              <a:gd name="connsiteY3" fmla="*/ 3641725 h 3641725"/>
            </a:gdLst>
            <a:ahLst/>
            <a:cxnLst>
              <a:cxn ang="0">
                <a:pos x="connsiteX0" y="connsiteY0"/>
              </a:cxn>
              <a:cxn ang="0">
                <a:pos x="connsiteX1" y="connsiteY1"/>
              </a:cxn>
              <a:cxn ang="0">
                <a:pos x="connsiteX2" y="connsiteY2"/>
              </a:cxn>
              <a:cxn ang="0">
                <a:pos x="connsiteX3" y="connsiteY3"/>
              </a:cxn>
            </a:cxnLst>
            <a:rect l="l" t="t" r="r" b="b"/>
            <a:pathLst>
              <a:path w="3192462" h="3641725">
                <a:moveTo>
                  <a:pt x="0" y="0"/>
                </a:moveTo>
                <a:lnTo>
                  <a:pt x="3192462" y="0"/>
                </a:lnTo>
                <a:lnTo>
                  <a:pt x="3192462" y="3641725"/>
                </a:lnTo>
                <a:lnTo>
                  <a:pt x="0" y="3641725"/>
                </a:lnTo>
                <a:close/>
              </a:path>
            </a:pathLst>
          </a:custGeom>
          <a:pattFill prst="pct20">
            <a:fgClr>
              <a:schemeClr val="tx1"/>
            </a:fgClr>
            <a:bgClr>
              <a:schemeClr val="bg1"/>
            </a:bgClr>
          </a:pattFill>
        </p:spPr>
        <p:txBody>
          <a:bodyPr wrap="square" anchor="ctr" anchorCtr="1">
            <a:noAutofit/>
          </a:bodyPr>
          <a:lstStyle>
            <a:lvl1pPr marL="0" indent="0">
              <a:buNone/>
              <a:defRPr/>
            </a:lvl1pPr>
          </a:lstStyle>
          <a:p>
            <a:r>
              <a:rPr lang="id-ID" dirty="0"/>
              <a:t>Replace Image Here</a:t>
            </a:r>
          </a:p>
        </p:txBody>
      </p:sp>
    </p:spTree>
    <p:extLst>
      <p:ext uri="{BB962C8B-B14F-4D97-AF65-F5344CB8AC3E}">
        <p14:creationId xmlns:p14="http://schemas.microsoft.com/office/powerpoint/2010/main" val="17203278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aster Slide 16">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8C9F61-566E-484F-A2C2-F5112FFA32B9}"/>
              </a:ext>
            </a:extLst>
          </p:cNvPr>
          <p:cNvSpPr>
            <a:spLocks noGrp="1"/>
          </p:cNvSpPr>
          <p:nvPr>
            <p:ph type="pic" sz="quarter" idx="16" hasCustomPrompt="1"/>
          </p:nvPr>
        </p:nvSpPr>
        <p:spPr>
          <a:xfrm>
            <a:off x="852407" y="618191"/>
            <a:ext cx="4169044" cy="5067946"/>
          </a:xfrm>
          <a:custGeom>
            <a:avLst/>
            <a:gdLst>
              <a:gd name="connsiteX0" fmla="*/ 0 w 4169044"/>
              <a:gd name="connsiteY0" fmla="*/ 0 h 5067946"/>
              <a:gd name="connsiteX1" fmla="*/ 4169044 w 4169044"/>
              <a:gd name="connsiteY1" fmla="*/ 0 h 5067946"/>
              <a:gd name="connsiteX2" fmla="*/ 4169044 w 4169044"/>
              <a:gd name="connsiteY2" fmla="*/ 5067946 h 5067946"/>
              <a:gd name="connsiteX3" fmla="*/ 0 w 4169044"/>
              <a:gd name="connsiteY3" fmla="*/ 5067946 h 5067946"/>
            </a:gdLst>
            <a:ahLst/>
            <a:cxnLst>
              <a:cxn ang="0">
                <a:pos x="connsiteX0" y="connsiteY0"/>
              </a:cxn>
              <a:cxn ang="0">
                <a:pos x="connsiteX1" y="connsiteY1"/>
              </a:cxn>
              <a:cxn ang="0">
                <a:pos x="connsiteX2" y="connsiteY2"/>
              </a:cxn>
              <a:cxn ang="0">
                <a:pos x="connsiteX3" y="connsiteY3"/>
              </a:cxn>
            </a:cxnLst>
            <a:rect l="l" t="t" r="r" b="b"/>
            <a:pathLst>
              <a:path w="4169044" h="5067946">
                <a:moveTo>
                  <a:pt x="0" y="0"/>
                </a:moveTo>
                <a:lnTo>
                  <a:pt x="4169044" y="0"/>
                </a:lnTo>
                <a:lnTo>
                  <a:pt x="4169044" y="5067946"/>
                </a:lnTo>
                <a:lnTo>
                  <a:pt x="0" y="5067946"/>
                </a:lnTo>
                <a:close/>
              </a:path>
            </a:pathLst>
          </a:custGeom>
          <a:pattFill prst="pct20">
            <a:fgClr>
              <a:schemeClr val="tx1"/>
            </a:fgClr>
            <a:bgClr>
              <a:schemeClr val="bg1"/>
            </a:bgClr>
          </a:pattFill>
        </p:spPr>
        <p:txBody>
          <a:bodyPr wrap="square" anchor="ctr" anchorCtr="1">
            <a:noAutofit/>
          </a:bodyPr>
          <a:lstStyle>
            <a:lvl1pPr marL="0" indent="0">
              <a:buNone/>
              <a:defRPr/>
            </a:lvl1pPr>
          </a:lstStyle>
          <a:p>
            <a:r>
              <a:rPr lang="id-ID" dirty="0"/>
              <a:t>Replace Image Here</a:t>
            </a:r>
          </a:p>
        </p:txBody>
      </p:sp>
    </p:spTree>
    <p:extLst>
      <p:ext uri="{BB962C8B-B14F-4D97-AF65-F5344CB8AC3E}">
        <p14:creationId xmlns:p14="http://schemas.microsoft.com/office/powerpoint/2010/main" val="26713043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aster Slide 17">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D75143C6-E7F4-4961-9C5C-9B0F64831837}"/>
              </a:ext>
            </a:extLst>
          </p:cNvPr>
          <p:cNvSpPr>
            <a:spLocks noGrp="1"/>
          </p:cNvSpPr>
          <p:nvPr>
            <p:ph type="pic" sz="quarter" idx="16" hasCustomPrompt="1"/>
          </p:nvPr>
        </p:nvSpPr>
        <p:spPr>
          <a:xfrm>
            <a:off x="852406" y="2328862"/>
            <a:ext cx="5243511" cy="3978275"/>
          </a:xfrm>
          <a:custGeom>
            <a:avLst/>
            <a:gdLst>
              <a:gd name="connsiteX0" fmla="*/ 0 w 4169044"/>
              <a:gd name="connsiteY0" fmla="*/ 0 h 5067946"/>
              <a:gd name="connsiteX1" fmla="*/ 4169044 w 4169044"/>
              <a:gd name="connsiteY1" fmla="*/ 0 h 5067946"/>
              <a:gd name="connsiteX2" fmla="*/ 4169044 w 4169044"/>
              <a:gd name="connsiteY2" fmla="*/ 5067946 h 5067946"/>
              <a:gd name="connsiteX3" fmla="*/ 0 w 4169044"/>
              <a:gd name="connsiteY3" fmla="*/ 5067946 h 5067946"/>
            </a:gdLst>
            <a:ahLst/>
            <a:cxnLst>
              <a:cxn ang="0">
                <a:pos x="connsiteX0" y="connsiteY0"/>
              </a:cxn>
              <a:cxn ang="0">
                <a:pos x="connsiteX1" y="connsiteY1"/>
              </a:cxn>
              <a:cxn ang="0">
                <a:pos x="connsiteX2" y="connsiteY2"/>
              </a:cxn>
              <a:cxn ang="0">
                <a:pos x="connsiteX3" y="connsiteY3"/>
              </a:cxn>
            </a:cxnLst>
            <a:rect l="l" t="t" r="r" b="b"/>
            <a:pathLst>
              <a:path w="4169044" h="5067946">
                <a:moveTo>
                  <a:pt x="0" y="0"/>
                </a:moveTo>
                <a:lnTo>
                  <a:pt x="4169044" y="0"/>
                </a:lnTo>
                <a:lnTo>
                  <a:pt x="4169044" y="5067946"/>
                </a:lnTo>
                <a:lnTo>
                  <a:pt x="0" y="5067946"/>
                </a:lnTo>
                <a:close/>
              </a:path>
            </a:pathLst>
          </a:custGeom>
          <a:pattFill prst="pct20">
            <a:fgClr>
              <a:schemeClr val="tx1"/>
            </a:fgClr>
            <a:bgClr>
              <a:schemeClr val="bg1"/>
            </a:bgClr>
          </a:pattFill>
        </p:spPr>
        <p:txBody>
          <a:bodyPr wrap="square" anchor="ctr" anchorCtr="1">
            <a:noAutofit/>
          </a:bodyPr>
          <a:lstStyle>
            <a:lvl1pPr marL="0" indent="0">
              <a:buNone/>
              <a:defRPr/>
            </a:lvl1pPr>
          </a:lstStyle>
          <a:p>
            <a:r>
              <a:rPr lang="id-ID" dirty="0"/>
              <a:t>Replace Image Here</a:t>
            </a:r>
          </a:p>
        </p:txBody>
      </p:sp>
    </p:spTree>
    <p:extLst>
      <p:ext uri="{BB962C8B-B14F-4D97-AF65-F5344CB8AC3E}">
        <p14:creationId xmlns:p14="http://schemas.microsoft.com/office/powerpoint/2010/main" val="18840906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aster Slide 18">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C32B17FD-02D6-4809-AA54-4E1C1FF2CD20}"/>
              </a:ext>
            </a:extLst>
          </p:cNvPr>
          <p:cNvSpPr>
            <a:spLocks noGrp="1"/>
          </p:cNvSpPr>
          <p:nvPr>
            <p:ph type="pic" sz="quarter" idx="16" hasCustomPrompt="1"/>
          </p:nvPr>
        </p:nvSpPr>
        <p:spPr>
          <a:xfrm>
            <a:off x="7162800" y="517525"/>
            <a:ext cx="3995738" cy="4400550"/>
          </a:xfrm>
          <a:custGeom>
            <a:avLst/>
            <a:gdLst>
              <a:gd name="connsiteX0" fmla="*/ 0 w 3995738"/>
              <a:gd name="connsiteY0" fmla="*/ 0 h 4400550"/>
              <a:gd name="connsiteX1" fmla="*/ 3995738 w 3995738"/>
              <a:gd name="connsiteY1" fmla="*/ 0 h 4400550"/>
              <a:gd name="connsiteX2" fmla="*/ 3995738 w 3995738"/>
              <a:gd name="connsiteY2" fmla="*/ 4400550 h 4400550"/>
              <a:gd name="connsiteX3" fmla="*/ 0 w 3995738"/>
              <a:gd name="connsiteY3" fmla="*/ 4400550 h 4400550"/>
            </a:gdLst>
            <a:ahLst/>
            <a:cxnLst>
              <a:cxn ang="0">
                <a:pos x="connsiteX0" y="connsiteY0"/>
              </a:cxn>
              <a:cxn ang="0">
                <a:pos x="connsiteX1" y="connsiteY1"/>
              </a:cxn>
              <a:cxn ang="0">
                <a:pos x="connsiteX2" y="connsiteY2"/>
              </a:cxn>
              <a:cxn ang="0">
                <a:pos x="connsiteX3" y="connsiteY3"/>
              </a:cxn>
            </a:cxnLst>
            <a:rect l="l" t="t" r="r" b="b"/>
            <a:pathLst>
              <a:path w="3995738" h="4400550">
                <a:moveTo>
                  <a:pt x="0" y="0"/>
                </a:moveTo>
                <a:lnTo>
                  <a:pt x="3995738" y="0"/>
                </a:lnTo>
                <a:lnTo>
                  <a:pt x="3995738" y="4400550"/>
                </a:lnTo>
                <a:lnTo>
                  <a:pt x="0" y="4400550"/>
                </a:lnTo>
                <a:close/>
              </a:path>
            </a:pathLst>
          </a:custGeom>
          <a:pattFill prst="pct20">
            <a:fgClr>
              <a:schemeClr val="tx1"/>
            </a:fgClr>
            <a:bgClr>
              <a:schemeClr val="bg1"/>
            </a:bgClr>
          </a:pattFill>
        </p:spPr>
        <p:txBody>
          <a:bodyPr wrap="square" anchor="ctr" anchorCtr="1">
            <a:noAutofit/>
          </a:bodyPr>
          <a:lstStyle>
            <a:lvl1pPr marL="0" indent="0">
              <a:buNone/>
              <a:defRPr/>
            </a:lvl1pPr>
          </a:lstStyle>
          <a:p>
            <a:r>
              <a:rPr lang="id-ID" dirty="0"/>
              <a:t>Replace Image Here</a:t>
            </a:r>
          </a:p>
        </p:txBody>
      </p:sp>
    </p:spTree>
    <p:extLst>
      <p:ext uri="{BB962C8B-B14F-4D97-AF65-F5344CB8AC3E}">
        <p14:creationId xmlns:p14="http://schemas.microsoft.com/office/powerpoint/2010/main" val="1814993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ster Slide 19">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9470792-E378-47F2-B53F-01BE13C67EEF}"/>
              </a:ext>
            </a:extLst>
          </p:cNvPr>
          <p:cNvSpPr>
            <a:spLocks noGrp="1"/>
          </p:cNvSpPr>
          <p:nvPr>
            <p:ph type="pic" sz="quarter" idx="17" hasCustomPrompt="1"/>
          </p:nvPr>
        </p:nvSpPr>
        <p:spPr>
          <a:xfrm>
            <a:off x="5238848" y="752029"/>
            <a:ext cx="2761792" cy="2761792"/>
          </a:xfrm>
          <a:custGeom>
            <a:avLst/>
            <a:gdLst>
              <a:gd name="connsiteX0" fmla="*/ 1380896 w 2761792"/>
              <a:gd name="connsiteY0" fmla="*/ 0 h 2761792"/>
              <a:gd name="connsiteX1" fmla="*/ 2761792 w 2761792"/>
              <a:gd name="connsiteY1" fmla="*/ 1380896 h 2761792"/>
              <a:gd name="connsiteX2" fmla="*/ 1380896 w 2761792"/>
              <a:gd name="connsiteY2" fmla="*/ 2761792 h 2761792"/>
              <a:gd name="connsiteX3" fmla="*/ 0 w 2761792"/>
              <a:gd name="connsiteY3" fmla="*/ 1380896 h 2761792"/>
              <a:gd name="connsiteX4" fmla="*/ 1380896 w 2761792"/>
              <a:gd name="connsiteY4" fmla="*/ 0 h 2761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1792" h="2761792">
                <a:moveTo>
                  <a:pt x="1380896" y="0"/>
                </a:moveTo>
                <a:cubicBezTo>
                  <a:pt x="2143544" y="0"/>
                  <a:pt x="2761792" y="618248"/>
                  <a:pt x="2761792" y="1380896"/>
                </a:cubicBezTo>
                <a:cubicBezTo>
                  <a:pt x="2761792" y="2143544"/>
                  <a:pt x="2143544" y="2761792"/>
                  <a:pt x="1380896" y="2761792"/>
                </a:cubicBezTo>
                <a:cubicBezTo>
                  <a:pt x="618248" y="2761792"/>
                  <a:pt x="0" y="2143544"/>
                  <a:pt x="0" y="1380896"/>
                </a:cubicBezTo>
                <a:cubicBezTo>
                  <a:pt x="0" y="618248"/>
                  <a:pt x="618248" y="0"/>
                  <a:pt x="1380896" y="0"/>
                </a:cubicBezTo>
                <a:close/>
              </a:path>
            </a:pathLst>
          </a:custGeom>
          <a:pattFill prst="pct20">
            <a:fgClr>
              <a:schemeClr val="tx1"/>
            </a:fgClr>
            <a:bgClr>
              <a:schemeClr val="bg1"/>
            </a:bgClr>
          </a:pattFill>
        </p:spPr>
        <p:txBody>
          <a:bodyPr wrap="square" anchor="ctr" anchorCtr="1">
            <a:noAutofit/>
          </a:bodyPr>
          <a:lstStyle>
            <a:lvl1pPr marL="0" indent="0" algn="ctr">
              <a:buNone/>
              <a:defRPr/>
            </a:lvl1pPr>
          </a:lstStyle>
          <a:p>
            <a:r>
              <a:rPr lang="id-ID" dirty="0"/>
              <a:t>Replace Image Here</a:t>
            </a:r>
          </a:p>
        </p:txBody>
      </p:sp>
      <p:sp>
        <p:nvSpPr>
          <p:cNvPr id="9" name="Freeform: Shape 8">
            <a:extLst>
              <a:ext uri="{FF2B5EF4-FFF2-40B4-BE49-F238E27FC236}">
                <a16:creationId xmlns:a16="http://schemas.microsoft.com/office/drawing/2014/main" id="{1DA8470D-5822-4D9F-9354-46F4985C1AD2}"/>
              </a:ext>
            </a:extLst>
          </p:cNvPr>
          <p:cNvSpPr>
            <a:spLocks noGrp="1"/>
          </p:cNvSpPr>
          <p:nvPr>
            <p:ph type="pic" sz="quarter" idx="16" hasCustomPrompt="1"/>
          </p:nvPr>
        </p:nvSpPr>
        <p:spPr>
          <a:xfrm>
            <a:off x="509953" y="752029"/>
            <a:ext cx="2761792" cy="2761792"/>
          </a:xfrm>
          <a:custGeom>
            <a:avLst/>
            <a:gdLst>
              <a:gd name="connsiteX0" fmla="*/ 1380896 w 2761792"/>
              <a:gd name="connsiteY0" fmla="*/ 0 h 2761792"/>
              <a:gd name="connsiteX1" fmla="*/ 2761792 w 2761792"/>
              <a:gd name="connsiteY1" fmla="*/ 1380896 h 2761792"/>
              <a:gd name="connsiteX2" fmla="*/ 1380896 w 2761792"/>
              <a:gd name="connsiteY2" fmla="*/ 2761792 h 2761792"/>
              <a:gd name="connsiteX3" fmla="*/ 0 w 2761792"/>
              <a:gd name="connsiteY3" fmla="*/ 1380896 h 2761792"/>
              <a:gd name="connsiteX4" fmla="*/ 1380896 w 2761792"/>
              <a:gd name="connsiteY4" fmla="*/ 0 h 2761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1792" h="2761792">
                <a:moveTo>
                  <a:pt x="1380896" y="0"/>
                </a:moveTo>
                <a:cubicBezTo>
                  <a:pt x="2143544" y="0"/>
                  <a:pt x="2761792" y="618248"/>
                  <a:pt x="2761792" y="1380896"/>
                </a:cubicBezTo>
                <a:cubicBezTo>
                  <a:pt x="2761792" y="2143544"/>
                  <a:pt x="2143544" y="2761792"/>
                  <a:pt x="1380896" y="2761792"/>
                </a:cubicBezTo>
                <a:cubicBezTo>
                  <a:pt x="618248" y="2761792"/>
                  <a:pt x="0" y="2143544"/>
                  <a:pt x="0" y="1380896"/>
                </a:cubicBezTo>
                <a:cubicBezTo>
                  <a:pt x="0" y="618248"/>
                  <a:pt x="618248" y="0"/>
                  <a:pt x="1380896" y="0"/>
                </a:cubicBezTo>
                <a:close/>
              </a:path>
            </a:pathLst>
          </a:custGeom>
          <a:pattFill prst="pct20">
            <a:fgClr>
              <a:schemeClr val="tx1"/>
            </a:fgClr>
            <a:bgClr>
              <a:schemeClr val="bg1"/>
            </a:bgClr>
          </a:pattFill>
        </p:spPr>
        <p:txBody>
          <a:bodyPr wrap="square" anchor="ctr" anchorCtr="1">
            <a:noAutofit/>
          </a:bodyPr>
          <a:lstStyle>
            <a:lvl1pPr marL="0" indent="0" algn="ctr">
              <a:buNone/>
              <a:defRPr/>
            </a:lvl1pPr>
          </a:lstStyle>
          <a:p>
            <a:r>
              <a:rPr lang="id-ID" dirty="0"/>
              <a:t>Replace Image Here</a:t>
            </a:r>
          </a:p>
        </p:txBody>
      </p:sp>
    </p:spTree>
    <p:extLst>
      <p:ext uri="{BB962C8B-B14F-4D97-AF65-F5344CB8AC3E}">
        <p14:creationId xmlns:p14="http://schemas.microsoft.com/office/powerpoint/2010/main" val="12605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ster Slide 02">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21381D4-B0A3-42D2-BE42-204783EFDF16}"/>
              </a:ext>
            </a:extLst>
          </p:cNvPr>
          <p:cNvSpPr>
            <a:spLocks noGrp="1"/>
          </p:cNvSpPr>
          <p:nvPr>
            <p:ph type="pic" sz="quarter" idx="12" hasCustomPrompt="1"/>
          </p:nvPr>
        </p:nvSpPr>
        <p:spPr>
          <a:xfrm>
            <a:off x="362858" y="261257"/>
            <a:ext cx="3962400" cy="6335486"/>
          </a:xfrm>
          <a:custGeom>
            <a:avLst/>
            <a:gdLst>
              <a:gd name="connsiteX0" fmla="*/ 0 w 3962400"/>
              <a:gd name="connsiteY0" fmla="*/ 0 h 6335486"/>
              <a:gd name="connsiteX1" fmla="*/ 3962400 w 3962400"/>
              <a:gd name="connsiteY1" fmla="*/ 0 h 6335486"/>
              <a:gd name="connsiteX2" fmla="*/ 3962400 w 3962400"/>
              <a:gd name="connsiteY2" fmla="*/ 6335486 h 6335486"/>
              <a:gd name="connsiteX3" fmla="*/ 0 w 3962400"/>
              <a:gd name="connsiteY3" fmla="*/ 6335486 h 6335486"/>
            </a:gdLst>
            <a:ahLst/>
            <a:cxnLst>
              <a:cxn ang="0">
                <a:pos x="connsiteX0" y="connsiteY0"/>
              </a:cxn>
              <a:cxn ang="0">
                <a:pos x="connsiteX1" y="connsiteY1"/>
              </a:cxn>
              <a:cxn ang="0">
                <a:pos x="connsiteX2" y="connsiteY2"/>
              </a:cxn>
              <a:cxn ang="0">
                <a:pos x="connsiteX3" y="connsiteY3"/>
              </a:cxn>
            </a:cxnLst>
            <a:rect l="l" t="t" r="r" b="b"/>
            <a:pathLst>
              <a:path w="3962400" h="6335486">
                <a:moveTo>
                  <a:pt x="0" y="0"/>
                </a:moveTo>
                <a:lnTo>
                  <a:pt x="3962400" y="0"/>
                </a:lnTo>
                <a:lnTo>
                  <a:pt x="3962400" y="6335486"/>
                </a:lnTo>
                <a:lnTo>
                  <a:pt x="0" y="6335486"/>
                </a:lnTo>
                <a:close/>
              </a:path>
            </a:pathLst>
          </a:custGeom>
          <a:pattFill prst="pct20">
            <a:fgClr>
              <a:schemeClr val="tx1"/>
            </a:fgClr>
            <a:bgClr>
              <a:schemeClr val="bg1"/>
            </a:bgClr>
          </a:pattFill>
        </p:spPr>
        <p:txBody>
          <a:bodyPr wrap="square" anchor="ctr" anchorCtr="1">
            <a:noAutofit/>
          </a:bodyPr>
          <a:lstStyle>
            <a:lvl1pPr marL="0" indent="0">
              <a:buNone/>
              <a:defRPr/>
            </a:lvl1pPr>
          </a:lstStyle>
          <a:p>
            <a:r>
              <a:rPr lang="id-ID" dirty="0"/>
              <a:t>Replace Image Here</a:t>
            </a:r>
          </a:p>
        </p:txBody>
      </p:sp>
    </p:spTree>
    <p:extLst>
      <p:ext uri="{BB962C8B-B14F-4D97-AF65-F5344CB8AC3E}">
        <p14:creationId xmlns:p14="http://schemas.microsoft.com/office/powerpoint/2010/main" val="23609649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aster Slide 20">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6BE1C9E0-F685-4366-B409-CD9E574C98E5}"/>
              </a:ext>
            </a:extLst>
          </p:cNvPr>
          <p:cNvSpPr>
            <a:spLocks noGrp="1"/>
          </p:cNvSpPr>
          <p:nvPr>
            <p:ph type="pic" sz="quarter" idx="17" hasCustomPrompt="1"/>
          </p:nvPr>
        </p:nvSpPr>
        <p:spPr>
          <a:xfrm>
            <a:off x="4539121" y="3762375"/>
            <a:ext cx="2761792" cy="2761792"/>
          </a:xfrm>
          <a:custGeom>
            <a:avLst/>
            <a:gdLst>
              <a:gd name="connsiteX0" fmla="*/ 1380896 w 2761792"/>
              <a:gd name="connsiteY0" fmla="*/ 0 h 2761792"/>
              <a:gd name="connsiteX1" fmla="*/ 2761792 w 2761792"/>
              <a:gd name="connsiteY1" fmla="*/ 1380896 h 2761792"/>
              <a:gd name="connsiteX2" fmla="*/ 1380896 w 2761792"/>
              <a:gd name="connsiteY2" fmla="*/ 2761792 h 2761792"/>
              <a:gd name="connsiteX3" fmla="*/ 0 w 2761792"/>
              <a:gd name="connsiteY3" fmla="*/ 1380896 h 2761792"/>
              <a:gd name="connsiteX4" fmla="*/ 1380896 w 2761792"/>
              <a:gd name="connsiteY4" fmla="*/ 0 h 2761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1792" h="2761792">
                <a:moveTo>
                  <a:pt x="1380896" y="0"/>
                </a:moveTo>
                <a:cubicBezTo>
                  <a:pt x="2143544" y="0"/>
                  <a:pt x="2761792" y="618248"/>
                  <a:pt x="2761792" y="1380896"/>
                </a:cubicBezTo>
                <a:cubicBezTo>
                  <a:pt x="2761792" y="2143544"/>
                  <a:pt x="2143544" y="2761792"/>
                  <a:pt x="1380896" y="2761792"/>
                </a:cubicBezTo>
                <a:cubicBezTo>
                  <a:pt x="618248" y="2761792"/>
                  <a:pt x="0" y="2143544"/>
                  <a:pt x="0" y="1380896"/>
                </a:cubicBezTo>
                <a:cubicBezTo>
                  <a:pt x="0" y="618248"/>
                  <a:pt x="618248" y="0"/>
                  <a:pt x="1380896" y="0"/>
                </a:cubicBezTo>
                <a:close/>
              </a:path>
            </a:pathLst>
          </a:custGeom>
          <a:pattFill prst="pct20">
            <a:fgClr>
              <a:schemeClr val="tx1"/>
            </a:fgClr>
            <a:bgClr>
              <a:schemeClr val="bg1"/>
            </a:bgClr>
          </a:pattFill>
        </p:spPr>
        <p:txBody>
          <a:bodyPr wrap="square" anchor="ctr" anchorCtr="1">
            <a:noAutofit/>
          </a:bodyPr>
          <a:lstStyle>
            <a:lvl1pPr marL="0" indent="0" algn="ctr">
              <a:buNone/>
              <a:defRPr/>
            </a:lvl1pPr>
          </a:lstStyle>
          <a:p>
            <a:r>
              <a:rPr lang="id-ID" dirty="0"/>
              <a:t>Replace Image Here</a:t>
            </a:r>
          </a:p>
        </p:txBody>
      </p:sp>
      <p:sp>
        <p:nvSpPr>
          <p:cNvPr id="14" name="Freeform: Shape 13">
            <a:extLst>
              <a:ext uri="{FF2B5EF4-FFF2-40B4-BE49-F238E27FC236}">
                <a16:creationId xmlns:a16="http://schemas.microsoft.com/office/drawing/2014/main" id="{FC639FFA-360E-4858-844C-DB32815ECDC9}"/>
              </a:ext>
            </a:extLst>
          </p:cNvPr>
          <p:cNvSpPr>
            <a:spLocks noGrp="1"/>
          </p:cNvSpPr>
          <p:nvPr>
            <p:ph type="pic" sz="quarter" idx="16" hasCustomPrompt="1"/>
          </p:nvPr>
        </p:nvSpPr>
        <p:spPr>
          <a:xfrm>
            <a:off x="4539121" y="333833"/>
            <a:ext cx="2761792" cy="2761792"/>
          </a:xfrm>
          <a:custGeom>
            <a:avLst/>
            <a:gdLst>
              <a:gd name="connsiteX0" fmla="*/ 1380896 w 2761792"/>
              <a:gd name="connsiteY0" fmla="*/ 0 h 2761792"/>
              <a:gd name="connsiteX1" fmla="*/ 2761792 w 2761792"/>
              <a:gd name="connsiteY1" fmla="*/ 1380896 h 2761792"/>
              <a:gd name="connsiteX2" fmla="*/ 1380896 w 2761792"/>
              <a:gd name="connsiteY2" fmla="*/ 2761792 h 2761792"/>
              <a:gd name="connsiteX3" fmla="*/ 0 w 2761792"/>
              <a:gd name="connsiteY3" fmla="*/ 1380896 h 2761792"/>
              <a:gd name="connsiteX4" fmla="*/ 1380896 w 2761792"/>
              <a:gd name="connsiteY4" fmla="*/ 0 h 2761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1792" h="2761792">
                <a:moveTo>
                  <a:pt x="1380896" y="0"/>
                </a:moveTo>
                <a:cubicBezTo>
                  <a:pt x="2143544" y="0"/>
                  <a:pt x="2761792" y="618248"/>
                  <a:pt x="2761792" y="1380896"/>
                </a:cubicBezTo>
                <a:cubicBezTo>
                  <a:pt x="2761792" y="2143544"/>
                  <a:pt x="2143544" y="2761792"/>
                  <a:pt x="1380896" y="2761792"/>
                </a:cubicBezTo>
                <a:cubicBezTo>
                  <a:pt x="618248" y="2761792"/>
                  <a:pt x="0" y="2143544"/>
                  <a:pt x="0" y="1380896"/>
                </a:cubicBezTo>
                <a:cubicBezTo>
                  <a:pt x="0" y="618248"/>
                  <a:pt x="618248" y="0"/>
                  <a:pt x="1380896" y="0"/>
                </a:cubicBezTo>
                <a:close/>
              </a:path>
            </a:pathLst>
          </a:custGeom>
          <a:pattFill prst="pct20">
            <a:fgClr>
              <a:schemeClr val="tx1"/>
            </a:fgClr>
            <a:bgClr>
              <a:schemeClr val="bg1"/>
            </a:bgClr>
          </a:pattFill>
        </p:spPr>
        <p:txBody>
          <a:bodyPr wrap="square" anchor="ctr" anchorCtr="1">
            <a:noAutofit/>
          </a:bodyPr>
          <a:lstStyle>
            <a:lvl1pPr marL="0" indent="0" algn="ctr">
              <a:buNone/>
              <a:defRPr/>
            </a:lvl1pPr>
          </a:lstStyle>
          <a:p>
            <a:r>
              <a:rPr lang="id-ID" dirty="0"/>
              <a:t>Replace Image Here</a:t>
            </a:r>
          </a:p>
        </p:txBody>
      </p:sp>
    </p:spTree>
    <p:extLst>
      <p:ext uri="{BB962C8B-B14F-4D97-AF65-F5344CB8AC3E}">
        <p14:creationId xmlns:p14="http://schemas.microsoft.com/office/powerpoint/2010/main" val="34218467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aster Slide 21">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331AF3A-A9BA-4F34-9FB3-3A4F45D897F1}"/>
              </a:ext>
            </a:extLst>
          </p:cNvPr>
          <p:cNvSpPr>
            <a:spLocks noGrp="1"/>
          </p:cNvSpPr>
          <p:nvPr>
            <p:ph type="pic" sz="quarter" idx="15" hasCustomPrompt="1"/>
          </p:nvPr>
        </p:nvSpPr>
        <p:spPr>
          <a:xfrm>
            <a:off x="9014847" y="2706735"/>
            <a:ext cx="2851688" cy="2560634"/>
          </a:xfrm>
          <a:custGeom>
            <a:avLst/>
            <a:gdLst>
              <a:gd name="connsiteX0" fmla="*/ 0 w 2851688"/>
              <a:gd name="connsiteY0" fmla="*/ 0 h 2560634"/>
              <a:gd name="connsiteX1" fmla="*/ 2851688 w 2851688"/>
              <a:gd name="connsiteY1" fmla="*/ 0 h 2560634"/>
              <a:gd name="connsiteX2" fmla="*/ 2851688 w 2851688"/>
              <a:gd name="connsiteY2" fmla="*/ 2560634 h 2560634"/>
              <a:gd name="connsiteX3" fmla="*/ 0 w 2851688"/>
              <a:gd name="connsiteY3" fmla="*/ 2560634 h 2560634"/>
            </a:gdLst>
            <a:ahLst/>
            <a:cxnLst>
              <a:cxn ang="0">
                <a:pos x="connsiteX0" y="connsiteY0"/>
              </a:cxn>
              <a:cxn ang="0">
                <a:pos x="connsiteX1" y="connsiteY1"/>
              </a:cxn>
              <a:cxn ang="0">
                <a:pos x="connsiteX2" y="connsiteY2"/>
              </a:cxn>
              <a:cxn ang="0">
                <a:pos x="connsiteX3" y="connsiteY3"/>
              </a:cxn>
            </a:cxnLst>
            <a:rect l="l" t="t" r="r" b="b"/>
            <a:pathLst>
              <a:path w="2851688" h="2560634">
                <a:moveTo>
                  <a:pt x="0" y="0"/>
                </a:moveTo>
                <a:lnTo>
                  <a:pt x="2851688" y="0"/>
                </a:lnTo>
                <a:lnTo>
                  <a:pt x="2851688" y="2560634"/>
                </a:lnTo>
                <a:lnTo>
                  <a:pt x="0" y="2560634"/>
                </a:lnTo>
                <a:close/>
              </a:path>
            </a:pathLst>
          </a:custGeom>
          <a:pattFill prst="pct20">
            <a:fgClr>
              <a:schemeClr val="tx1"/>
            </a:fgClr>
            <a:bgClr>
              <a:schemeClr val="bg1"/>
            </a:bgClr>
          </a:pattFill>
        </p:spPr>
        <p:txBody>
          <a:bodyPr wrap="square" anchor="ctr" anchorCtr="1">
            <a:noAutofit/>
          </a:bodyPr>
          <a:lstStyle>
            <a:lvl1pPr marL="0" indent="0" algn="ctr">
              <a:buNone/>
              <a:defRPr/>
            </a:lvl1pPr>
          </a:lstStyle>
          <a:p>
            <a:r>
              <a:rPr lang="id-ID" dirty="0"/>
              <a:t>Replace Image Here</a:t>
            </a:r>
          </a:p>
        </p:txBody>
      </p:sp>
      <p:sp>
        <p:nvSpPr>
          <p:cNvPr id="9" name="Freeform: Shape 8">
            <a:extLst>
              <a:ext uri="{FF2B5EF4-FFF2-40B4-BE49-F238E27FC236}">
                <a16:creationId xmlns:a16="http://schemas.microsoft.com/office/drawing/2014/main" id="{78FB123E-E66C-4E85-98A4-DFE2D5FC6466}"/>
              </a:ext>
            </a:extLst>
          </p:cNvPr>
          <p:cNvSpPr>
            <a:spLocks noGrp="1"/>
          </p:cNvSpPr>
          <p:nvPr>
            <p:ph type="pic" sz="quarter" idx="14" hasCustomPrompt="1"/>
          </p:nvPr>
        </p:nvSpPr>
        <p:spPr>
          <a:xfrm>
            <a:off x="359045" y="1592539"/>
            <a:ext cx="2851688" cy="2560633"/>
          </a:xfrm>
          <a:custGeom>
            <a:avLst/>
            <a:gdLst>
              <a:gd name="connsiteX0" fmla="*/ 0 w 2851688"/>
              <a:gd name="connsiteY0" fmla="*/ 0 h 2560633"/>
              <a:gd name="connsiteX1" fmla="*/ 2851688 w 2851688"/>
              <a:gd name="connsiteY1" fmla="*/ 0 h 2560633"/>
              <a:gd name="connsiteX2" fmla="*/ 2851688 w 2851688"/>
              <a:gd name="connsiteY2" fmla="*/ 2560633 h 2560633"/>
              <a:gd name="connsiteX3" fmla="*/ 0 w 2851688"/>
              <a:gd name="connsiteY3" fmla="*/ 2560633 h 2560633"/>
            </a:gdLst>
            <a:ahLst/>
            <a:cxnLst>
              <a:cxn ang="0">
                <a:pos x="connsiteX0" y="connsiteY0"/>
              </a:cxn>
              <a:cxn ang="0">
                <a:pos x="connsiteX1" y="connsiteY1"/>
              </a:cxn>
              <a:cxn ang="0">
                <a:pos x="connsiteX2" y="connsiteY2"/>
              </a:cxn>
              <a:cxn ang="0">
                <a:pos x="connsiteX3" y="connsiteY3"/>
              </a:cxn>
            </a:cxnLst>
            <a:rect l="l" t="t" r="r" b="b"/>
            <a:pathLst>
              <a:path w="2851688" h="2560633">
                <a:moveTo>
                  <a:pt x="0" y="0"/>
                </a:moveTo>
                <a:lnTo>
                  <a:pt x="2851688" y="0"/>
                </a:lnTo>
                <a:lnTo>
                  <a:pt x="2851688" y="2560633"/>
                </a:lnTo>
                <a:lnTo>
                  <a:pt x="0" y="2560633"/>
                </a:lnTo>
                <a:close/>
              </a:path>
            </a:pathLst>
          </a:custGeom>
          <a:pattFill prst="pct20">
            <a:fgClr>
              <a:schemeClr val="tx1"/>
            </a:fgClr>
            <a:bgClr>
              <a:schemeClr val="bg1"/>
            </a:bgClr>
          </a:pattFill>
        </p:spPr>
        <p:txBody>
          <a:bodyPr wrap="square" anchor="ctr" anchorCtr="1">
            <a:noAutofit/>
          </a:bodyPr>
          <a:lstStyle>
            <a:lvl1pPr marL="0" indent="0" algn="ctr">
              <a:buNone/>
              <a:defRPr/>
            </a:lvl1pPr>
          </a:lstStyle>
          <a:p>
            <a:r>
              <a:rPr lang="id-ID" dirty="0"/>
              <a:t>Replace Image Here</a:t>
            </a:r>
          </a:p>
        </p:txBody>
      </p:sp>
    </p:spTree>
    <p:extLst>
      <p:ext uri="{BB962C8B-B14F-4D97-AF65-F5344CB8AC3E}">
        <p14:creationId xmlns:p14="http://schemas.microsoft.com/office/powerpoint/2010/main" val="20738642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aster Slide 22">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F81C11AD-E796-4410-8542-4B75EC45B67F}"/>
              </a:ext>
            </a:extLst>
          </p:cNvPr>
          <p:cNvSpPr>
            <a:spLocks noGrp="1"/>
          </p:cNvSpPr>
          <p:nvPr>
            <p:ph type="pic" sz="quarter" idx="16" hasCustomPrompt="1"/>
          </p:nvPr>
        </p:nvSpPr>
        <p:spPr>
          <a:xfrm>
            <a:off x="8208963" y="0"/>
            <a:ext cx="3714750" cy="2309813"/>
          </a:xfrm>
          <a:custGeom>
            <a:avLst/>
            <a:gdLst>
              <a:gd name="connsiteX0" fmla="*/ 0 w 3714750"/>
              <a:gd name="connsiteY0" fmla="*/ 0 h 2309813"/>
              <a:gd name="connsiteX1" fmla="*/ 3714750 w 3714750"/>
              <a:gd name="connsiteY1" fmla="*/ 0 h 2309813"/>
              <a:gd name="connsiteX2" fmla="*/ 3714750 w 3714750"/>
              <a:gd name="connsiteY2" fmla="*/ 2309813 h 2309813"/>
              <a:gd name="connsiteX3" fmla="*/ 0 w 3714750"/>
              <a:gd name="connsiteY3" fmla="*/ 2309813 h 2309813"/>
            </a:gdLst>
            <a:ahLst/>
            <a:cxnLst>
              <a:cxn ang="0">
                <a:pos x="connsiteX0" y="connsiteY0"/>
              </a:cxn>
              <a:cxn ang="0">
                <a:pos x="connsiteX1" y="connsiteY1"/>
              </a:cxn>
              <a:cxn ang="0">
                <a:pos x="connsiteX2" y="connsiteY2"/>
              </a:cxn>
              <a:cxn ang="0">
                <a:pos x="connsiteX3" y="connsiteY3"/>
              </a:cxn>
            </a:cxnLst>
            <a:rect l="l" t="t" r="r" b="b"/>
            <a:pathLst>
              <a:path w="3714750" h="2309813">
                <a:moveTo>
                  <a:pt x="0" y="0"/>
                </a:moveTo>
                <a:lnTo>
                  <a:pt x="3714750" y="0"/>
                </a:lnTo>
                <a:lnTo>
                  <a:pt x="3714750" y="2309813"/>
                </a:lnTo>
                <a:lnTo>
                  <a:pt x="0" y="2309813"/>
                </a:lnTo>
                <a:close/>
              </a:path>
            </a:pathLst>
          </a:custGeom>
          <a:pattFill prst="pct20">
            <a:fgClr>
              <a:schemeClr val="tx1"/>
            </a:fgClr>
            <a:bgClr>
              <a:schemeClr val="bg1"/>
            </a:bgClr>
          </a:pattFill>
        </p:spPr>
        <p:txBody>
          <a:bodyPr wrap="square" anchor="ctr" anchorCtr="1">
            <a:noAutofit/>
          </a:bodyPr>
          <a:lstStyle>
            <a:lvl1pPr marL="0" indent="0" algn="ctr">
              <a:buNone/>
              <a:defRPr/>
            </a:lvl1pPr>
          </a:lstStyle>
          <a:p>
            <a:r>
              <a:rPr lang="id-ID" dirty="0"/>
              <a:t>Replace Image Here</a:t>
            </a:r>
          </a:p>
        </p:txBody>
      </p:sp>
      <p:sp>
        <p:nvSpPr>
          <p:cNvPr id="12" name="Freeform: Shape 11">
            <a:extLst>
              <a:ext uri="{FF2B5EF4-FFF2-40B4-BE49-F238E27FC236}">
                <a16:creationId xmlns:a16="http://schemas.microsoft.com/office/drawing/2014/main" id="{10353247-237B-4743-BC0C-A43C28F50005}"/>
              </a:ext>
            </a:extLst>
          </p:cNvPr>
          <p:cNvSpPr>
            <a:spLocks noGrp="1"/>
          </p:cNvSpPr>
          <p:nvPr>
            <p:ph type="pic" sz="quarter" idx="15" hasCustomPrompt="1"/>
          </p:nvPr>
        </p:nvSpPr>
        <p:spPr>
          <a:xfrm>
            <a:off x="4254501" y="0"/>
            <a:ext cx="3713163" cy="2309813"/>
          </a:xfrm>
          <a:custGeom>
            <a:avLst/>
            <a:gdLst>
              <a:gd name="connsiteX0" fmla="*/ 0 w 3713163"/>
              <a:gd name="connsiteY0" fmla="*/ 0 h 2309813"/>
              <a:gd name="connsiteX1" fmla="*/ 3713163 w 3713163"/>
              <a:gd name="connsiteY1" fmla="*/ 0 h 2309813"/>
              <a:gd name="connsiteX2" fmla="*/ 3713163 w 3713163"/>
              <a:gd name="connsiteY2" fmla="*/ 2309813 h 2309813"/>
              <a:gd name="connsiteX3" fmla="*/ 0 w 3713163"/>
              <a:gd name="connsiteY3" fmla="*/ 2309813 h 2309813"/>
            </a:gdLst>
            <a:ahLst/>
            <a:cxnLst>
              <a:cxn ang="0">
                <a:pos x="connsiteX0" y="connsiteY0"/>
              </a:cxn>
              <a:cxn ang="0">
                <a:pos x="connsiteX1" y="connsiteY1"/>
              </a:cxn>
              <a:cxn ang="0">
                <a:pos x="connsiteX2" y="connsiteY2"/>
              </a:cxn>
              <a:cxn ang="0">
                <a:pos x="connsiteX3" y="connsiteY3"/>
              </a:cxn>
            </a:cxnLst>
            <a:rect l="l" t="t" r="r" b="b"/>
            <a:pathLst>
              <a:path w="3713163" h="2309813">
                <a:moveTo>
                  <a:pt x="0" y="0"/>
                </a:moveTo>
                <a:lnTo>
                  <a:pt x="3713163" y="0"/>
                </a:lnTo>
                <a:lnTo>
                  <a:pt x="3713163" y="2309813"/>
                </a:lnTo>
                <a:lnTo>
                  <a:pt x="0" y="2309813"/>
                </a:lnTo>
                <a:close/>
              </a:path>
            </a:pathLst>
          </a:custGeom>
          <a:pattFill prst="pct20">
            <a:fgClr>
              <a:schemeClr val="tx1"/>
            </a:fgClr>
            <a:bgClr>
              <a:schemeClr val="bg1"/>
            </a:bgClr>
          </a:pattFill>
        </p:spPr>
        <p:txBody>
          <a:bodyPr wrap="square" anchor="ctr" anchorCtr="1">
            <a:noAutofit/>
          </a:bodyPr>
          <a:lstStyle>
            <a:lvl1pPr marL="0" indent="0" algn="ctr">
              <a:buNone/>
              <a:defRPr/>
            </a:lvl1pPr>
          </a:lstStyle>
          <a:p>
            <a:r>
              <a:rPr lang="id-ID" dirty="0"/>
              <a:t>Replace Image Here</a:t>
            </a:r>
          </a:p>
        </p:txBody>
      </p:sp>
      <p:sp>
        <p:nvSpPr>
          <p:cNvPr id="10" name="Freeform: Shape 9">
            <a:extLst>
              <a:ext uri="{FF2B5EF4-FFF2-40B4-BE49-F238E27FC236}">
                <a16:creationId xmlns:a16="http://schemas.microsoft.com/office/drawing/2014/main" id="{D9F4D7B9-2684-4883-A33A-9FD1F2B087B2}"/>
              </a:ext>
            </a:extLst>
          </p:cNvPr>
          <p:cNvSpPr>
            <a:spLocks noGrp="1"/>
          </p:cNvSpPr>
          <p:nvPr>
            <p:ph type="pic" sz="quarter" idx="14" hasCustomPrompt="1"/>
          </p:nvPr>
        </p:nvSpPr>
        <p:spPr>
          <a:xfrm>
            <a:off x="298968" y="0"/>
            <a:ext cx="3695517" cy="2310063"/>
          </a:xfrm>
          <a:custGeom>
            <a:avLst/>
            <a:gdLst>
              <a:gd name="connsiteX0" fmla="*/ 0 w 3695517"/>
              <a:gd name="connsiteY0" fmla="*/ 0 h 2310063"/>
              <a:gd name="connsiteX1" fmla="*/ 3695517 w 3695517"/>
              <a:gd name="connsiteY1" fmla="*/ 0 h 2310063"/>
              <a:gd name="connsiteX2" fmla="*/ 3695517 w 3695517"/>
              <a:gd name="connsiteY2" fmla="*/ 2310063 h 2310063"/>
              <a:gd name="connsiteX3" fmla="*/ 0 w 3695517"/>
              <a:gd name="connsiteY3" fmla="*/ 2310063 h 2310063"/>
            </a:gdLst>
            <a:ahLst/>
            <a:cxnLst>
              <a:cxn ang="0">
                <a:pos x="connsiteX0" y="connsiteY0"/>
              </a:cxn>
              <a:cxn ang="0">
                <a:pos x="connsiteX1" y="connsiteY1"/>
              </a:cxn>
              <a:cxn ang="0">
                <a:pos x="connsiteX2" y="connsiteY2"/>
              </a:cxn>
              <a:cxn ang="0">
                <a:pos x="connsiteX3" y="connsiteY3"/>
              </a:cxn>
            </a:cxnLst>
            <a:rect l="l" t="t" r="r" b="b"/>
            <a:pathLst>
              <a:path w="3695517" h="2310063">
                <a:moveTo>
                  <a:pt x="0" y="0"/>
                </a:moveTo>
                <a:lnTo>
                  <a:pt x="3695517" y="0"/>
                </a:lnTo>
                <a:lnTo>
                  <a:pt x="3695517" y="2310063"/>
                </a:lnTo>
                <a:lnTo>
                  <a:pt x="0" y="2310063"/>
                </a:lnTo>
                <a:close/>
              </a:path>
            </a:pathLst>
          </a:custGeom>
          <a:pattFill prst="pct20">
            <a:fgClr>
              <a:schemeClr val="tx1"/>
            </a:fgClr>
            <a:bgClr>
              <a:schemeClr val="bg1"/>
            </a:bgClr>
          </a:pattFill>
        </p:spPr>
        <p:txBody>
          <a:bodyPr wrap="square" anchor="ctr" anchorCtr="1">
            <a:noAutofit/>
          </a:bodyPr>
          <a:lstStyle>
            <a:lvl1pPr marL="0" indent="0" algn="ctr">
              <a:buNone/>
              <a:defRPr/>
            </a:lvl1pPr>
          </a:lstStyle>
          <a:p>
            <a:r>
              <a:rPr lang="id-ID" dirty="0"/>
              <a:t>Replace Image Here</a:t>
            </a:r>
          </a:p>
        </p:txBody>
      </p:sp>
    </p:spTree>
    <p:extLst>
      <p:ext uri="{BB962C8B-B14F-4D97-AF65-F5344CB8AC3E}">
        <p14:creationId xmlns:p14="http://schemas.microsoft.com/office/powerpoint/2010/main" val="19499452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Master Slide 23">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7CFD2A0-D104-46DB-BCD5-26610598BC7B}"/>
              </a:ext>
            </a:extLst>
          </p:cNvPr>
          <p:cNvSpPr>
            <a:spLocks noGrp="1"/>
          </p:cNvSpPr>
          <p:nvPr>
            <p:ph type="pic" sz="quarter" idx="15" hasCustomPrompt="1"/>
          </p:nvPr>
        </p:nvSpPr>
        <p:spPr>
          <a:xfrm>
            <a:off x="5036229" y="3854548"/>
            <a:ext cx="2743202" cy="2743202"/>
          </a:xfrm>
          <a:custGeom>
            <a:avLst/>
            <a:gdLst>
              <a:gd name="connsiteX0" fmla="*/ 1371601 w 2743202"/>
              <a:gd name="connsiteY0" fmla="*/ 0 h 2743202"/>
              <a:gd name="connsiteX1" fmla="*/ 2743202 w 2743202"/>
              <a:gd name="connsiteY1" fmla="*/ 1371601 h 2743202"/>
              <a:gd name="connsiteX2" fmla="*/ 1371601 w 2743202"/>
              <a:gd name="connsiteY2" fmla="*/ 2743202 h 2743202"/>
              <a:gd name="connsiteX3" fmla="*/ 0 w 2743202"/>
              <a:gd name="connsiteY3" fmla="*/ 1371601 h 2743202"/>
              <a:gd name="connsiteX4" fmla="*/ 1371601 w 2743202"/>
              <a:gd name="connsiteY4" fmla="*/ 0 h 274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2" h="2743202">
                <a:moveTo>
                  <a:pt x="1371601" y="0"/>
                </a:moveTo>
                <a:cubicBezTo>
                  <a:pt x="2129115" y="0"/>
                  <a:pt x="2743202" y="614087"/>
                  <a:pt x="2743202" y="1371601"/>
                </a:cubicBezTo>
                <a:cubicBezTo>
                  <a:pt x="2743202" y="2129115"/>
                  <a:pt x="2129115" y="2743202"/>
                  <a:pt x="1371601" y="2743202"/>
                </a:cubicBezTo>
                <a:cubicBezTo>
                  <a:pt x="614088" y="2743202"/>
                  <a:pt x="0" y="2129115"/>
                  <a:pt x="0" y="1371601"/>
                </a:cubicBezTo>
                <a:cubicBezTo>
                  <a:pt x="0" y="614087"/>
                  <a:pt x="614088" y="0"/>
                  <a:pt x="1371601" y="0"/>
                </a:cubicBezTo>
                <a:close/>
              </a:path>
            </a:pathLst>
          </a:custGeom>
          <a:pattFill prst="pct20">
            <a:fgClr>
              <a:schemeClr val="tx1"/>
            </a:fgClr>
            <a:bgClr>
              <a:schemeClr val="bg1"/>
            </a:bgClr>
          </a:pattFill>
        </p:spPr>
        <p:txBody>
          <a:bodyPr wrap="square" anchor="ctr" anchorCtr="1">
            <a:noAutofit/>
          </a:bodyPr>
          <a:lstStyle>
            <a:lvl1pPr marL="0" indent="0">
              <a:buNone/>
              <a:defRPr/>
            </a:lvl1pPr>
          </a:lstStyle>
          <a:p>
            <a:r>
              <a:rPr lang="id-ID" dirty="0"/>
              <a:t>Replace Image Here</a:t>
            </a:r>
          </a:p>
        </p:txBody>
      </p:sp>
      <p:sp>
        <p:nvSpPr>
          <p:cNvPr id="10" name="Picture Placeholder 9">
            <a:extLst>
              <a:ext uri="{FF2B5EF4-FFF2-40B4-BE49-F238E27FC236}">
                <a16:creationId xmlns:a16="http://schemas.microsoft.com/office/drawing/2014/main" id="{3A9A5808-A9F5-4B63-B339-1D0B36DE0CD0}"/>
              </a:ext>
            </a:extLst>
          </p:cNvPr>
          <p:cNvSpPr>
            <a:spLocks noGrp="1"/>
          </p:cNvSpPr>
          <p:nvPr>
            <p:ph type="pic" sz="quarter" idx="14" hasCustomPrompt="1"/>
          </p:nvPr>
        </p:nvSpPr>
        <p:spPr>
          <a:xfrm>
            <a:off x="837023" y="3854548"/>
            <a:ext cx="2743202" cy="2743202"/>
          </a:xfrm>
          <a:custGeom>
            <a:avLst/>
            <a:gdLst>
              <a:gd name="connsiteX0" fmla="*/ 1371601 w 2743202"/>
              <a:gd name="connsiteY0" fmla="*/ 0 h 2743202"/>
              <a:gd name="connsiteX1" fmla="*/ 2743202 w 2743202"/>
              <a:gd name="connsiteY1" fmla="*/ 1371601 h 2743202"/>
              <a:gd name="connsiteX2" fmla="*/ 1371601 w 2743202"/>
              <a:gd name="connsiteY2" fmla="*/ 2743202 h 2743202"/>
              <a:gd name="connsiteX3" fmla="*/ 0 w 2743202"/>
              <a:gd name="connsiteY3" fmla="*/ 1371601 h 2743202"/>
              <a:gd name="connsiteX4" fmla="*/ 1371601 w 2743202"/>
              <a:gd name="connsiteY4" fmla="*/ 0 h 274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2" h="2743202">
                <a:moveTo>
                  <a:pt x="1371601" y="0"/>
                </a:moveTo>
                <a:cubicBezTo>
                  <a:pt x="2129115" y="0"/>
                  <a:pt x="2743202" y="614087"/>
                  <a:pt x="2743202" y="1371601"/>
                </a:cubicBezTo>
                <a:cubicBezTo>
                  <a:pt x="2743202" y="2129115"/>
                  <a:pt x="2129115" y="2743202"/>
                  <a:pt x="1371601" y="2743202"/>
                </a:cubicBezTo>
                <a:cubicBezTo>
                  <a:pt x="614087" y="2743202"/>
                  <a:pt x="0" y="2129115"/>
                  <a:pt x="0" y="1371601"/>
                </a:cubicBezTo>
                <a:cubicBezTo>
                  <a:pt x="0" y="614087"/>
                  <a:pt x="614087" y="0"/>
                  <a:pt x="1371601" y="0"/>
                </a:cubicBezTo>
                <a:close/>
              </a:path>
            </a:pathLst>
          </a:custGeom>
          <a:pattFill prst="pct20">
            <a:fgClr>
              <a:schemeClr val="tx1"/>
            </a:fgClr>
            <a:bgClr>
              <a:schemeClr val="bg1"/>
            </a:bgClr>
          </a:pattFill>
        </p:spPr>
        <p:txBody>
          <a:bodyPr wrap="square" anchor="ctr" anchorCtr="1">
            <a:noAutofit/>
          </a:bodyPr>
          <a:lstStyle>
            <a:lvl1pPr marL="0" indent="0" algn="ctr">
              <a:buNone/>
              <a:defRPr/>
            </a:lvl1pPr>
          </a:lstStyle>
          <a:p>
            <a:r>
              <a:rPr lang="id-ID" dirty="0"/>
              <a:t>Replace Image Here</a:t>
            </a:r>
          </a:p>
        </p:txBody>
      </p:sp>
    </p:spTree>
    <p:extLst>
      <p:ext uri="{BB962C8B-B14F-4D97-AF65-F5344CB8AC3E}">
        <p14:creationId xmlns:p14="http://schemas.microsoft.com/office/powerpoint/2010/main" val="3259425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aster Slide 24">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0428645-2FEA-4B2A-98E8-CDF7A82EDCCC}"/>
              </a:ext>
            </a:extLst>
          </p:cNvPr>
          <p:cNvSpPr>
            <a:spLocks noGrp="1"/>
          </p:cNvSpPr>
          <p:nvPr>
            <p:ph type="pic" sz="quarter" idx="14" hasCustomPrompt="1"/>
          </p:nvPr>
        </p:nvSpPr>
        <p:spPr>
          <a:xfrm>
            <a:off x="0" y="0"/>
            <a:ext cx="4079630" cy="6858000"/>
          </a:xfrm>
          <a:custGeom>
            <a:avLst/>
            <a:gdLst>
              <a:gd name="connsiteX0" fmla="*/ 0 w 4079630"/>
              <a:gd name="connsiteY0" fmla="*/ 0 h 6858000"/>
              <a:gd name="connsiteX1" fmla="*/ 4079630 w 4079630"/>
              <a:gd name="connsiteY1" fmla="*/ 0 h 6858000"/>
              <a:gd name="connsiteX2" fmla="*/ 4079630 w 4079630"/>
              <a:gd name="connsiteY2" fmla="*/ 6858000 h 6858000"/>
              <a:gd name="connsiteX3" fmla="*/ 0 w 407963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79630" h="6858000">
                <a:moveTo>
                  <a:pt x="0" y="0"/>
                </a:moveTo>
                <a:lnTo>
                  <a:pt x="4079630" y="0"/>
                </a:lnTo>
                <a:lnTo>
                  <a:pt x="4079630" y="6858000"/>
                </a:lnTo>
                <a:lnTo>
                  <a:pt x="0" y="6858000"/>
                </a:lnTo>
                <a:close/>
              </a:path>
            </a:pathLst>
          </a:custGeom>
          <a:pattFill prst="pct20">
            <a:fgClr>
              <a:schemeClr val="tx1"/>
            </a:fgClr>
            <a:bgClr>
              <a:schemeClr val="bg1"/>
            </a:bgClr>
          </a:pattFill>
        </p:spPr>
        <p:txBody>
          <a:bodyPr wrap="square" anchor="ctr" anchorCtr="1">
            <a:noAutofit/>
          </a:bodyPr>
          <a:lstStyle>
            <a:lvl1pPr marL="0" indent="0">
              <a:buNone/>
              <a:defRPr/>
            </a:lvl1pPr>
          </a:lstStyle>
          <a:p>
            <a:r>
              <a:rPr lang="id-ID" dirty="0"/>
              <a:t>Replace Image Here</a:t>
            </a:r>
          </a:p>
        </p:txBody>
      </p:sp>
      <p:sp>
        <p:nvSpPr>
          <p:cNvPr id="13" name="Picture Placeholder 12">
            <a:extLst>
              <a:ext uri="{FF2B5EF4-FFF2-40B4-BE49-F238E27FC236}">
                <a16:creationId xmlns:a16="http://schemas.microsoft.com/office/drawing/2014/main" id="{B63B205B-E847-4692-9F46-3739732D446C}"/>
              </a:ext>
            </a:extLst>
          </p:cNvPr>
          <p:cNvSpPr>
            <a:spLocks noGrp="1"/>
          </p:cNvSpPr>
          <p:nvPr>
            <p:ph type="pic" sz="quarter" idx="15" hasCustomPrompt="1"/>
          </p:nvPr>
        </p:nvSpPr>
        <p:spPr>
          <a:xfrm>
            <a:off x="4084321" y="0"/>
            <a:ext cx="4051495" cy="5190978"/>
          </a:xfrm>
          <a:custGeom>
            <a:avLst/>
            <a:gdLst>
              <a:gd name="connsiteX0" fmla="*/ 0 w 4051495"/>
              <a:gd name="connsiteY0" fmla="*/ 0 h 5190978"/>
              <a:gd name="connsiteX1" fmla="*/ 4051495 w 4051495"/>
              <a:gd name="connsiteY1" fmla="*/ 0 h 5190978"/>
              <a:gd name="connsiteX2" fmla="*/ 4051495 w 4051495"/>
              <a:gd name="connsiteY2" fmla="*/ 5190978 h 5190978"/>
              <a:gd name="connsiteX3" fmla="*/ 0 w 4051495"/>
              <a:gd name="connsiteY3" fmla="*/ 5190978 h 5190978"/>
            </a:gdLst>
            <a:ahLst/>
            <a:cxnLst>
              <a:cxn ang="0">
                <a:pos x="connsiteX0" y="connsiteY0"/>
              </a:cxn>
              <a:cxn ang="0">
                <a:pos x="connsiteX1" y="connsiteY1"/>
              </a:cxn>
              <a:cxn ang="0">
                <a:pos x="connsiteX2" y="connsiteY2"/>
              </a:cxn>
              <a:cxn ang="0">
                <a:pos x="connsiteX3" y="connsiteY3"/>
              </a:cxn>
            </a:cxnLst>
            <a:rect l="l" t="t" r="r" b="b"/>
            <a:pathLst>
              <a:path w="4051495" h="5190978">
                <a:moveTo>
                  <a:pt x="0" y="0"/>
                </a:moveTo>
                <a:lnTo>
                  <a:pt x="4051495" y="0"/>
                </a:lnTo>
                <a:lnTo>
                  <a:pt x="4051495" y="5190978"/>
                </a:lnTo>
                <a:lnTo>
                  <a:pt x="0" y="5190978"/>
                </a:lnTo>
                <a:close/>
              </a:path>
            </a:pathLst>
          </a:custGeom>
          <a:pattFill prst="pct20">
            <a:fgClr>
              <a:schemeClr val="tx1"/>
            </a:fgClr>
            <a:bgClr>
              <a:schemeClr val="bg1"/>
            </a:bgClr>
          </a:pattFill>
        </p:spPr>
        <p:txBody>
          <a:bodyPr wrap="square" anchor="ctr" anchorCtr="1">
            <a:noAutofit/>
          </a:bodyPr>
          <a:lstStyle>
            <a:lvl1pPr marL="0" indent="0">
              <a:buNone/>
              <a:defRPr/>
            </a:lvl1pPr>
          </a:lstStyle>
          <a:p>
            <a:r>
              <a:rPr lang="id-ID" dirty="0"/>
              <a:t>Replace Image Here</a:t>
            </a:r>
          </a:p>
        </p:txBody>
      </p:sp>
      <p:sp>
        <p:nvSpPr>
          <p:cNvPr id="15" name="Picture Placeholder 14">
            <a:extLst>
              <a:ext uri="{FF2B5EF4-FFF2-40B4-BE49-F238E27FC236}">
                <a16:creationId xmlns:a16="http://schemas.microsoft.com/office/drawing/2014/main" id="{69A2455C-5B53-455E-B4E8-08D477E1F31C}"/>
              </a:ext>
            </a:extLst>
          </p:cNvPr>
          <p:cNvSpPr>
            <a:spLocks noGrp="1"/>
          </p:cNvSpPr>
          <p:nvPr>
            <p:ph type="pic" sz="quarter" idx="16" hasCustomPrompt="1"/>
          </p:nvPr>
        </p:nvSpPr>
        <p:spPr>
          <a:xfrm>
            <a:off x="8140506" y="0"/>
            <a:ext cx="4051495" cy="3559126"/>
          </a:xfrm>
          <a:custGeom>
            <a:avLst/>
            <a:gdLst>
              <a:gd name="connsiteX0" fmla="*/ 0 w 4051495"/>
              <a:gd name="connsiteY0" fmla="*/ 0 h 3559126"/>
              <a:gd name="connsiteX1" fmla="*/ 4051495 w 4051495"/>
              <a:gd name="connsiteY1" fmla="*/ 0 h 3559126"/>
              <a:gd name="connsiteX2" fmla="*/ 4051495 w 4051495"/>
              <a:gd name="connsiteY2" fmla="*/ 3559126 h 3559126"/>
              <a:gd name="connsiteX3" fmla="*/ 0 w 4051495"/>
              <a:gd name="connsiteY3" fmla="*/ 3559126 h 3559126"/>
            </a:gdLst>
            <a:ahLst/>
            <a:cxnLst>
              <a:cxn ang="0">
                <a:pos x="connsiteX0" y="connsiteY0"/>
              </a:cxn>
              <a:cxn ang="0">
                <a:pos x="connsiteX1" y="connsiteY1"/>
              </a:cxn>
              <a:cxn ang="0">
                <a:pos x="connsiteX2" y="connsiteY2"/>
              </a:cxn>
              <a:cxn ang="0">
                <a:pos x="connsiteX3" y="connsiteY3"/>
              </a:cxn>
            </a:cxnLst>
            <a:rect l="l" t="t" r="r" b="b"/>
            <a:pathLst>
              <a:path w="4051495" h="3559126">
                <a:moveTo>
                  <a:pt x="0" y="0"/>
                </a:moveTo>
                <a:lnTo>
                  <a:pt x="4051495" y="0"/>
                </a:lnTo>
                <a:lnTo>
                  <a:pt x="4051495" y="3559126"/>
                </a:lnTo>
                <a:lnTo>
                  <a:pt x="0" y="3559126"/>
                </a:lnTo>
                <a:close/>
              </a:path>
            </a:pathLst>
          </a:custGeom>
          <a:pattFill prst="pct20">
            <a:fgClr>
              <a:schemeClr val="tx1"/>
            </a:fgClr>
            <a:bgClr>
              <a:schemeClr val="bg1"/>
            </a:bgClr>
          </a:pattFill>
        </p:spPr>
        <p:txBody>
          <a:bodyPr wrap="square" anchor="ctr" anchorCtr="1">
            <a:noAutofit/>
          </a:bodyPr>
          <a:lstStyle>
            <a:lvl1pPr marL="0" indent="0">
              <a:buNone/>
              <a:defRPr/>
            </a:lvl1pPr>
          </a:lstStyle>
          <a:p>
            <a:r>
              <a:rPr lang="id-ID" dirty="0"/>
              <a:t>Replace Image Here</a:t>
            </a:r>
          </a:p>
        </p:txBody>
      </p:sp>
    </p:spTree>
    <p:extLst>
      <p:ext uri="{BB962C8B-B14F-4D97-AF65-F5344CB8AC3E}">
        <p14:creationId xmlns:p14="http://schemas.microsoft.com/office/powerpoint/2010/main" val="2977103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aster Slide 25">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12C48D5B-4F18-42E5-895F-035DDAD8E2C9}"/>
              </a:ext>
            </a:extLst>
          </p:cNvPr>
          <p:cNvSpPr>
            <a:spLocks noGrp="1"/>
          </p:cNvSpPr>
          <p:nvPr>
            <p:ph type="pic" sz="quarter" idx="14" hasCustomPrompt="1"/>
          </p:nvPr>
        </p:nvSpPr>
        <p:spPr>
          <a:xfrm>
            <a:off x="0" y="2092271"/>
            <a:ext cx="8648054" cy="3130658"/>
          </a:xfrm>
          <a:custGeom>
            <a:avLst/>
            <a:gdLst>
              <a:gd name="connsiteX0" fmla="*/ 0 w 8648054"/>
              <a:gd name="connsiteY0" fmla="*/ 0 h 3130658"/>
              <a:gd name="connsiteX1" fmla="*/ 8648054 w 8648054"/>
              <a:gd name="connsiteY1" fmla="*/ 0 h 3130658"/>
              <a:gd name="connsiteX2" fmla="*/ 8648054 w 8648054"/>
              <a:gd name="connsiteY2" fmla="*/ 3130658 h 3130658"/>
              <a:gd name="connsiteX3" fmla="*/ 0 w 8648054"/>
              <a:gd name="connsiteY3" fmla="*/ 3130658 h 3130658"/>
            </a:gdLst>
            <a:ahLst/>
            <a:cxnLst>
              <a:cxn ang="0">
                <a:pos x="connsiteX0" y="connsiteY0"/>
              </a:cxn>
              <a:cxn ang="0">
                <a:pos x="connsiteX1" y="connsiteY1"/>
              </a:cxn>
              <a:cxn ang="0">
                <a:pos x="connsiteX2" y="connsiteY2"/>
              </a:cxn>
              <a:cxn ang="0">
                <a:pos x="connsiteX3" y="connsiteY3"/>
              </a:cxn>
            </a:cxnLst>
            <a:rect l="l" t="t" r="r" b="b"/>
            <a:pathLst>
              <a:path w="8648054" h="3130658">
                <a:moveTo>
                  <a:pt x="0" y="0"/>
                </a:moveTo>
                <a:lnTo>
                  <a:pt x="8648054" y="0"/>
                </a:lnTo>
                <a:lnTo>
                  <a:pt x="8648054" y="3130658"/>
                </a:lnTo>
                <a:lnTo>
                  <a:pt x="0" y="3130658"/>
                </a:lnTo>
                <a:close/>
              </a:path>
            </a:pathLst>
          </a:custGeom>
          <a:pattFill prst="pct20">
            <a:fgClr>
              <a:schemeClr val="tx1"/>
            </a:fgClr>
            <a:bgClr>
              <a:schemeClr val="bg1"/>
            </a:bgClr>
          </a:pattFill>
        </p:spPr>
        <p:txBody>
          <a:bodyPr wrap="square" anchor="ctr" anchorCtr="1">
            <a:noAutofit/>
          </a:bodyPr>
          <a:lstStyle>
            <a:lvl1pPr marL="0" indent="0">
              <a:buNone/>
              <a:defRPr/>
            </a:lvl1pPr>
          </a:lstStyle>
          <a:p>
            <a:r>
              <a:rPr lang="id-ID" dirty="0"/>
              <a:t>Replace Image Here</a:t>
            </a:r>
          </a:p>
        </p:txBody>
      </p:sp>
    </p:spTree>
    <p:extLst>
      <p:ext uri="{BB962C8B-B14F-4D97-AF65-F5344CB8AC3E}">
        <p14:creationId xmlns:p14="http://schemas.microsoft.com/office/powerpoint/2010/main" val="6595395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aster Slide 26">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C3964F7E-FCBC-4145-89D0-B06772056B82}"/>
              </a:ext>
            </a:extLst>
          </p:cNvPr>
          <p:cNvSpPr>
            <a:spLocks noGrp="1"/>
          </p:cNvSpPr>
          <p:nvPr>
            <p:ph type="pic" sz="quarter" idx="14" hasCustomPrompt="1"/>
          </p:nvPr>
        </p:nvSpPr>
        <p:spPr>
          <a:xfrm>
            <a:off x="1" y="1"/>
            <a:ext cx="4079875" cy="3292475"/>
          </a:xfrm>
          <a:custGeom>
            <a:avLst/>
            <a:gdLst>
              <a:gd name="connsiteX0" fmla="*/ 0 w 4079875"/>
              <a:gd name="connsiteY0" fmla="*/ 0 h 3292475"/>
              <a:gd name="connsiteX1" fmla="*/ 4079875 w 4079875"/>
              <a:gd name="connsiteY1" fmla="*/ 0 h 3292475"/>
              <a:gd name="connsiteX2" fmla="*/ 4079875 w 4079875"/>
              <a:gd name="connsiteY2" fmla="*/ 3292475 h 3292475"/>
              <a:gd name="connsiteX3" fmla="*/ 0 w 4079875"/>
              <a:gd name="connsiteY3" fmla="*/ 3292475 h 3292475"/>
            </a:gdLst>
            <a:ahLst/>
            <a:cxnLst>
              <a:cxn ang="0">
                <a:pos x="connsiteX0" y="connsiteY0"/>
              </a:cxn>
              <a:cxn ang="0">
                <a:pos x="connsiteX1" y="connsiteY1"/>
              </a:cxn>
              <a:cxn ang="0">
                <a:pos x="connsiteX2" y="connsiteY2"/>
              </a:cxn>
              <a:cxn ang="0">
                <a:pos x="connsiteX3" y="connsiteY3"/>
              </a:cxn>
            </a:cxnLst>
            <a:rect l="l" t="t" r="r" b="b"/>
            <a:pathLst>
              <a:path w="4079875" h="3292475">
                <a:moveTo>
                  <a:pt x="0" y="0"/>
                </a:moveTo>
                <a:lnTo>
                  <a:pt x="4079875" y="0"/>
                </a:lnTo>
                <a:lnTo>
                  <a:pt x="4079875" y="3292475"/>
                </a:lnTo>
                <a:lnTo>
                  <a:pt x="0" y="3292475"/>
                </a:lnTo>
                <a:close/>
              </a:path>
            </a:pathLst>
          </a:custGeom>
          <a:pattFill prst="pct20">
            <a:fgClr>
              <a:schemeClr val="tx1"/>
            </a:fgClr>
            <a:bgClr>
              <a:schemeClr val="bg1"/>
            </a:bgClr>
          </a:pattFill>
        </p:spPr>
        <p:txBody>
          <a:bodyPr wrap="square" anchor="ctr" anchorCtr="1">
            <a:noAutofit/>
          </a:bodyPr>
          <a:lstStyle>
            <a:lvl1pPr marL="0" indent="0">
              <a:buNone/>
              <a:defRPr/>
            </a:lvl1pPr>
          </a:lstStyle>
          <a:p>
            <a:r>
              <a:rPr lang="id-ID" dirty="0"/>
              <a:t>Replace Image Here</a:t>
            </a:r>
          </a:p>
        </p:txBody>
      </p:sp>
      <p:sp>
        <p:nvSpPr>
          <p:cNvPr id="17" name="Picture Placeholder 16">
            <a:extLst>
              <a:ext uri="{FF2B5EF4-FFF2-40B4-BE49-F238E27FC236}">
                <a16:creationId xmlns:a16="http://schemas.microsoft.com/office/drawing/2014/main" id="{5A1E27FC-549F-4593-B68D-DCF9124B5382}"/>
              </a:ext>
            </a:extLst>
          </p:cNvPr>
          <p:cNvSpPr>
            <a:spLocks noGrp="1"/>
          </p:cNvSpPr>
          <p:nvPr>
            <p:ph type="pic" sz="quarter" idx="17" hasCustomPrompt="1"/>
          </p:nvPr>
        </p:nvSpPr>
        <p:spPr>
          <a:xfrm>
            <a:off x="6119374" y="3291840"/>
            <a:ext cx="6076950" cy="3566161"/>
          </a:xfrm>
          <a:custGeom>
            <a:avLst/>
            <a:gdLst>
              <a:gd name="connsiteX0" fmla="*/ 0 w 6076950"/>
              <a:gd name="connsiteY0" fmla="*/ 0 h 3565525"/>
              <a:gd name="connsiteX1" fmla="*/ 6076950 w 6076950"/>
              <a:gd name="connsiteY1" fmla="*/ 0 h 3565525"/>
              <a:gd name="connsiteX2" fmla="*/ 6076950 w 6076950"/>
              <a:gd name="connsiteY2" fmla="*/ 3565525 h 3565525"/>
              <a:gd name="connsiteX3" fmla="*/ 0 w 6076950"/>
              <a:gd name="connsiteY3" fmla="*/ 3565525 h 3565525"/>
            </a:gdLst>
            <a:ahLst/>
            <a:cxnLst>
              <a:cxn ang="0">
                <a:pos x="connsiteX0" y="connsiteY0"/>
              </a:cxn>
              <a:cxn ang="0">
                <a:pos x="connsiteX1" y="connsiteY1"/>
              </a:cxn>
              <a:cxn ang="0">
                <a:pos x="connsiteX2" y="connsiteY2"/>
              </a:cxn>
              <a:cxn ang="0">
                <a:pos x="connsiteX3" y="connsiteY3"/>
              </a:cxn>
            </a:cxnLst>
            <a:rect l="l" t="t" r="r" b="b"/>
            <a:pathLst>
              <a:path w="6076950" h="3565525">
                <a:moveTo>
                  <a:pt x="0" y="0"/>
                </a:moveTo>
                <a:lnTo>
                  <a:pt x="6076950" y="0"/>
                </a:lnTo>
                <a:lnTo>
                  <a:pt x="6076950" y="3565525"/>
                </a:lnTo>
                <a:lnTo>
                  <a:pt x="0" y="3565525"/>
                </a:lnTo>
                <a:close/>
              </a:path>
            </a:pathLst>
          </a:custGeom>
          <a:pattFill prst="pct20">
            <a:fgClr>
              <a:schemeClr val="tx1"/>
            </a:fgClr>
            <a:bgClr>
              <a:schemeClr val="bg1"/>
            </a:bgClr>
          </a:pattFill>
        </p:spPr>
        <p:txBody>
          <a:bodyPr wrap="square" anchor="ctr" anchorCtr="1">
            <a:noAutofit/>
          </a:bodyPr>
          <a:lstStyle>
            <a:lvl1pPr marL="0" indent="0">
              <a:buNone/>
              <a:defRPr/>
            </a:lvl1pPr>
          </a:lstStyle>
          <a:p>
            <a:r>
              <a:rPr lang="id-ID" dirty="0"/>
              <a:t>Replace Image Here</a:t>
            </a:r>
          </a:p>
        </p:txBody>
      </p:sp>
      <p:sp>
        <p:nvSpPr>
          <p:cNvPr id="13" name="Picture Placeholder 12">
            <a:extLst>
              <a:ext uri="{FF2B5EF4-FFF2-40B4-BE49-F238E27FC236}">
                <a16:creationId xmlns:a16="http://schemas.microsoft.com/office/drawing/2014/main" id="{BCADCB7B-AC11-4E3B-83A9-E1AB7BDBC22E}"/>
              </a:ext>
            </a:extLst>
          </p:cNvPr>
          <p:cNvSpPr>
            <a:spLocks noGrp="1"/>
          </p:cNvSpPr>
          <p:nvPr>
            <p:ph type="pic" sz="quarter" idx="15" hasCustomPrompt="1"/>
          </p:nvPr>
        </p:nvSpPr>
        <p:spPr>
          <a:xfrm>
            <a:off x="4051301" y="1"/>
            <a:ext cx="4079875" cy="3292475"/>
          </a:xfrm>
          <a:custGeom>
            <a:avLst/>
            <a:gdLst>
              <a:gd name="connsiteX0" fmla="*/ 0 w 4079875"/>
              <a:gd name="connsiteY0" fmla="*/ 0 h 3292475"/>
              <a:gd name="connsiteX1" fmla="*/ 4079875 w 4079875"/>
              <a:gd name="connsiteY1" fmla="*/ 0 h 3292475"/>
              <a:gd name="connsiteX2" fmla="*/ 4079875 w 4079875"/>
              <a:gd name="connsiteY2" fmla="*/ 3292475 h 3292475"/>
              <a:gd name="connsiteX3" fmla="*/ 0 w 4079875"/>
              <a:gd name="connsiteY3" fmla="*/ 3292475 h 3292475"/>
            </a:gdLst>
            <a:ahLst/>
            <a:cxnLst>
              <a:cxn ang="0">
                <a:pos x="connsiteX0" y="connsiteY0"/>
              </a:cxn>
              <a:cxn ang="0">
                <a:pos x="connsiteX1" y="connsiteY1"/>
              </a:cxn>
              <a:cxn ang="0">
                <a:pos x="connsiteX2" y="connsiteY2"/>
              </a:cxn>
              <a:cxn ang="0">
                <a:pos x="connsiteX3" y="connsiteY3"/>
              </a:cxn>
            </a:cxnLst>
            <a:rect l="l" t="t" r="r" b="b"/>
            <a:pathLst>
              <a:path w="4079875" h="3292475">
                <a:moveTo>
                  <a:pt x="0" y="0"/>
                </a:moveTo>
                <a:lnTo>
                  <a:pt x="4079875" y="0"/>
                </a:lnTo>
                <a:lnTo>
                  <a:pt x="4079875" y="3292475"/>
                </a:lnTo>
                <a:lnTo>
                  <a:pt x="0" y="3292475"/>
                </a:lnTo>
                <a:close/>
              </a:path>
            </a:pathLst>
          </a:custGeom>
          <a:pattFill prst="pct20">
            <a:fgClr>
              <a:schemeClr val="tx1"/>
            </a:fgClr>
            <a:bgClr>
              <a:schemeClr val="bg1"/>
            </a:bgClr>
          </a:pattFill>
        </p:spPr>
        <p:txBody>
          <a:bodyPr wrap="square" anchor="ctr" anchorCtr="1">
            <a:noAutofit/>
          </a:bodyPr>
          <a:lstStyle>
            <a:lvl1pPr marL="0" indent="0">
              <a:buNone/>
              <a:defRPr/>
            </a:lvl1pPr>
          </a:lstStyle>
          <a:p>
            <a:r>
              <a:rPr lang="id-ID" dirty="0"/>
              <a:t>Replace Image Here</a:t>
            </a:r>
          </a:p>
        </p:txBody>
      </p:sp>
      <p:sp>
        <p:nvSpPr>
          <p:cNvPr id="15" name="Picture Placeholder 14">
            <a:extLst>
              <a:ext uri="{FF2B5EF4-FFF2-40B4-BE49-F238E27FC236}">
                <a16:creationId xmlns:a16="http://schemas.microsoft.com/office/drawing/2014/main" id="{D6E466AA-0A01-42D5-B9B3-916D26D6D029}"/>
              </a:ext>
            </a:extLst>
          </p:cNvPr>
          <p:cNvSpPr>
            <a:spLocks noGrp="1"/>
          </p:cNvSpPr>
          <p:nvPr>
            <p:ph type="pic" sz="quarter" idx="16" hasCustomPrompt="1"/>
          </p:nvPr>
        </p:nvSpPr>
        <p:spPr>
          <a:xfrm>
            <a:off x="8131126" y="0"/>
            <a:ext cx="4060874" cy="3291840"/>
          </a:xfrm>
          <a:custGeom>
            <a:avLst/>
            <a:gdLst>
              <a:gd name="connsiteX0" fmla="*/ 0 w 4060874"/>
              <a:gd name="connsiteY0" fmla="*/ 0 h 3291840"/>
              <a:gd name="connsiteX1" fmla="*/ 4060874 w 4060874"/>
              <a:gd name="connsiteY1" fmla="*/ 0 h 3291840"/>
              <a:gd name="connsiteX2" fmla="*/ 4060874 w 4060874"/>
              <a:gd name="connsiteY2" fmla="*/ 3291840 h 3291840"/>
              <a:gd name="connsiteX3" fmla="*/ 0 w 4060874"/>
              <a:gd name="connsiteY3" fmla="*/ 3291840 h 3291840"/>
            </a:gdLst>
            <a:ahLst/>
            <a:cxnLst>
              <a:cxn ang="0">
                <a:pos x="connsiteX0" y="connsiteY0"/>
              </a:cxn>
              <a:cxn ang="0">
                <a:pos x="connsiteX1" y="connsiteY1"/>
              </a:cxn>
              <a:cxn ang="0">
                <a:pos x="connsiteX2" y="connsiteY2"/>
              </a:cxn>
              <a:cxn ang="0">
                <a:pos x="connsiteX3" y="connsiteY3"/>
              </a:cxn>
            </a:cxnLst>
            <a:rect l="l" t="t" r="r" b="b"/>
            <a:pathLst>
              <a:path w="4060874" h="3291840">
                <a:moveTo>
                  <a:pt x="0" y="0"/>
                </a:moveTo>
                <a:lnTo>
                  <a:pt x="4060874" y="0"/>
                </a:lnTo>
                <a:lnTo>
                  <a:pt x="4060874" y="3291840"/>
                </a:lnTo>
                <a:lnTo>
                  <a:pt x="0" y="3291840"/>
                </a:lnTo>
                <a:close/>
              </a:path>
            </a:pathLst>
          </a:custGeom>
          <a:pattFill prst="pct20">
            <a:fgClr>
              <a:schemeClr val="tx1"/>
            </a:fgClr>
            <a:bgClr>
              <a:schemeClr val="bg1"/>
            </a:bgClr>
          </a:pattFill>
        </p:spPr>
        <p:txBody>
          <a:bodyPr wrap="square" anchor="ctr" anchorCtr="1">
            <a:noAutofit/>
          </a:bodyPr>
          <a:lstStyle>
            <a:lvl1pPr marL="0" indent="0">
              <a:buNone/>
              <a:defRPr/>
            </a:lvl1pPr>
          </a:lstStyle>
          <a:p>
            <a:r>
              <a:rPr lang="id-ID" dirty="0"/>
              <a:t>Replace Image Here</a:t>
            </a:r>
          </a:p>
        </p:txBody>
      </p:sp>
    </p:spTree>
    <p:extLst>
      <p:ext uri="{BB962C8B-B14F-4D97-AF65-F5344CB8AC3E}">
        <p14:creationId xmlns:p14="http://schemas.microsoft.com/office/powerpoint/2010/main" val="37609543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aster Slide 27">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B28EEA2E-B28C-410C-A400-F23695010613}"/>
              </a:ext>
            </a:extLst>
          </p:cNvPr>
          <p:cNvSpPr>
            <a:spLocks noGrp="1"/>
          </p:cNvSpPr>
          <p:nvPr>
            <p:ph type="pic" sz="quarter" idx="17" hasCustomPrompt="1"/>
          </p:nvPr>
        </p:nvSpPr>
        <p:spPr>
          <a:xfrm>
            <a:off x="4075333" y="4192588"/>
            <a:ext cx="8131175" cy="2665412"/>
          </a:xfrm>
          <a:custGeom>
            <a:avLst/>
            <a:gdLst>
              <a:gd name="connsiteX0" fmla="*/ 0 w 8131175"/>
              <a:gd name="connsiteY0" fmla="*/ 0 h 2665412"/>
              <a:gd name="connsiteX1" fmla="*/ 8131175 w 8131175"/>
              <a:gd name="connsiteY1" fmla="*/ 0 h 2665412"/>
              <a:gd name="connsiteX2" fmla="*/ 8131175 w 8131175"/>
              <a:gd name="connsiteY2" fmla="*/ 2665412 h 2665412"/>
              <a:gd name="connsiteX3" fmla="*/ 0 w 8131175"/>
              <a:gd name="connsiteY3" fmla="*/ 2665412 h 2665412"/>
            </a:gdLst>
            <a:ahLst/>
            <a:cxnLst>
              <a:cxn ang="0">
                <a:pos x="connsiteX0" y="connsiteY0"/>
              </a:cxn>
              <a:cxn ang="0">
                <a:pos x="connsiteX1" y="connsiteY1"/>
              </a:cxn>
              <a:cxn ang="0">
                <a:pos x="connsiteX2" y="connsiteY2"/>
              </a:cxn>
              <a:cxn ang="0">
                <a:pos x="connsiteX3" y="connsiteY3"/>
              </a:cxn>
            </a:cxnLst>
            <a:rect l="l" t="t" r="r" b="b"/>
            <a:pathLst>
              <a:path w="8131175" h="2665412">
                <a:moveTo>
                  <a:pt x="0" y="0"/>
                </a:moveTo>
                <a:lnTo>
                  <a:pt x="8131175" y="0"/>
                </a:lnTo>
                <a:lnTo>
                  <a:pt x="8131175" y="2665412"/>
                </a:lnTo>
                <a:lnTo>
                  <a:pt x="0" y="2665412"/>
                </a:lnTo>
                <a:close/>
              </a:path>
            </a:pathLst>
          </a:custGeom>
          <a:pattFill prst="pct20">
            <a:fgClr>
              <a:schemeClr val="tx1"/>
            </a:fgClr>
            <a:bgClr>
              <a:schemeClr val="bg1"/>
            </a:bgClr>
          </a:pattFill>
        </p:spPr>
        <p:txBody>
          <a:bodyPr wrap="square" anchor="ctr" anchorCtr="1">
            <a:noAutofit/>
          </a:bodyPr>
          <a:lstStyle>
            <a:lvl1pPr marL="0" indent="0">
              <a:buNone/>
              <a:defRPr/>
            </a:lvl1pPr>
          </a:lstStyle>
          <a:p>
            <a:r>
              <a:rPr lang="id-ID" dirty="0"/>
              <a:t>Replace Image Here</a:t>
            </a:r>
          </a:p>
        </p:txBody>
      </p:sp>
      <p:sp>
        <p:nvSpPr>
          <p:cNvPr id="13" name="Picture Placeholder 12">
            <a:extLst>
              <a:ext uri="{FF2B5EF4-FFF2-40B4-BE49-F238E27FC236}">
                <a16:creationId xmlns:a16="http://schemas.microsoft.com/office/drawing/2014/main" id="{DB1B81B4-FCC5-4AD4-8007-52092463061A}"/>
              </a:ext>
            </a:extLst>
          </p:cNvPr>
          <p:cNvSpPr>
            <a:spLocks noGrp="1"/>
          </p:cNvSpPr>
          <p:nvPr>
            <p:ph type="pic" sz="quarter" idx="15" hasCustomPrompt="1"/>
          </p:nvPr>
        </p:nvSpPr>
        <p:spPr>
          <a:xfrm>
            <a:off x="2" y="3429000"/>
            <a:ext cx="4075330" cy="3429000"/>
          </a:xfrm>
          <a:custGeom>
            <a:avLst/>
            <a:gdLst>
              <a:gd name="connsiteX0" fmla="*/ 0 w 4079875"/>
              <a:gd name="connsiteY0" fmla="*/ 0 h 3429000"/>
              <a:gd name="connsiteX1" fmla="*/ 4079875 w 4079875"/>
              <a:gd name="connsiteY1" fmla="*/ 0 h 3429000"/>
              <a:gd name="connsiteX2" fmla="*/ 4079875 w 4079875"/>
              <a:gd name="connsiteY2" fmla="*/ 3429000 h 3429000"/>
              <a:gd name="connsiteX3" fmla="*/ 0 w 4079875"/>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4079875" h="3429000">
                <a:moveTo>
                  <a:pt x="0" y="0"/>
                </a:moveTo>
                <a:lnTo>
                  <a:pt x="4079875" y="0"/>
                </a:lnTo>
                <a:lnTo>
                  <a:pt x="4079875" y="3429000"/>
                </a:lnTo>
                <a:lnTo>
                  <a:pt x="0" y="3429000"/>
                </a:lnTo>
                <a:close/>
              </a:path>
            </a:pathLst>
          </a:custGeom>
          <a:pattFill prst="pct20">
            <a:fgClr>
              <a:schemeClr val="tx1"/>
            </a:fgClr>
            <a:bgClr>
              <a:schemeClr val="bg1"/>
            </a:bgClr>
          </a:pattFill>
        </p:spPr>
        <p:txBody>
          <a:bodyPr wrap="square" anchor="ctr" anchorCtr="1">
            <a:noAutofit/>
          </a:bodyPr>
          <a:lstStyle>
            <a:lvl1pPr marL="0" indent="0">
              <a:buNone/>
              <a:defRPr/>
            </a:lvl1pPr>
          </a:lstStyle>
          <a:p>
            <a:r>
              <a:rPr lang="id-ID" dirty="0"/>
              <a:t>Replace Image Here</a:t>
            </a:r>
          </a:p>
        </p:txBody>
      </p:sp>
      <p:sp>
        <p:nvSpPr>
          <p:cNvPr id="15" name="Picture Placeholder 14">
            <a:extLst>
              <a:ext uri="{FF2B5EF4-FFF2-40B4-BE49-F238E27FC236}">
                <a16:creationId xmlns:a16="http://schemas.microsoft.com/office/drawing/2014/main" id="{F7052FC9-26ED-4E09-8CD9-935FDC6CA0DD}"/>
              </a:ext>
            </a:extLst>
          </p:cNvPr>
          <p:cNvSpPr>
            <a:spLocks noGrp="1"/>
          </p:cNvSpPr>
          <p:nvPr>
            <p:ph type="pic" sz="quarter" idx="16" hasCustomPrompt="1"/>
          </p:nvPr>
        </p:nvSpPr>
        <p:spPr>
          <a:xfrm>
            <a:off x="4075332" y="0"/>
            <a:ext cx="3859213" cy="4192588"/>
          </a:xfrm>
          <a:custGeom>
            <a:avLst/>
            <a:gdLst>
              <a:gd name="connsiteX0" fmla="*/ 0 w 3859213"/>
              <a:gd name="connsiteY0" fmla="*/ 0 h 4192588"/>
              <a:gd name="connsiteX1" fmla="*/ 3859213 w 3859213"/>
              <a:gd name="connsiteY1" fmla="*/ 0 h 4192588"/>
              <a:gd name="connsiteX2" fmla="*/ 3859213 w 3859213"/>
              <a:gd name="connsiteY2" fmla="*/ 4192588 h 4192588"/>
              <a:gd name="connsiteX3" fmla="*/ 0 w 3859213"/>
              <a:gd name="connsiteY3" fmla="*/ 4192588 h 4192588"/>
            </a:gdLst>
            <a:ahLst/>
            <a:cxnLst>
              <a:cxn ang="0">
                <a:pos x="connsiteX0" y="connsiteY0"/>
              </a:cxn>
              <a:cxn ang="0">
                <a:pos x="connsiteX1" y="connsiteY1"/>
              </a:cxn>
              <a:cxn ang="0">
                <a:pos x="connsiteX2" y="connsiteY2"/>
              </a:cxn>
              <a:cxn ang="0">
                <a:pos x="connsiteX3" y="connsiteY3"/>
              </a:cxn>
            </a:cxnLst>
            <a:rect l="l" t="t" r="r" b="b"/>
            <a:pathLst>
              <a:path w="3859213" h="4192588">
                <a:moveTo>
                  <a:pt x="0" y="0"/>
                </a:moveTo>
                <a:lnTo>
                  <a:pt x="3859213" y="0"/>
                </a:lnTo>
                <a:lnTo>
                  <a:pt x="3859213" y="4192588"/>
                </a:lnTo>
                <a:lnTo>
                  <a:pt x="0" y="4192588"/>
                </a:lnTo>
                <a:close/>
              </a:path>
            </a:pathLst>
          </a:custGeom>
          <a:pattFill prst="pct20">
            <a:fgClr>
              <a:schemeClr val="tx1"/>
            </a:fgClr>
            <a:bgClr>
              <a:schemeClr val="bg1"/>
            </a:bgClr>
          </a:pattFill>
        </p:spPr>
        <p:txBody>
          <a:bodyPr wrap="square" anchor="ctr" anchorCtr="1">
            <a:noAutofit/>
          </a:bodyPr>
          <a:lstStyle>
            <a:lvl1pPr marL="0" indent="0">
              <a:buNone/>
              <a:defRPr/>
            </a:lvl1pPr>
          </a:lstStyle>
          <a:p>
            <a:r>
              <a:rPr lang="id-ID" dirty="0"/>
              <a:t>Replace Image Here</a:t>
            </a:r>
          </a:p>
        </p:txBody>
      </p:sp>
      <p:sp>
        <p:nvSpPr>
          <p:cNvPr id="11" name="Picture Placeholder 10">
            <a:extLst>
              <a:ext uri="{FF2B5EF4-FFF2-40B4-BE49-F238E27FC236}">
                <a16:creationId xmlns:a16="http://schemas.microsoft.com/office/drawing/2014/main" id="{CB095D11-FA17-4A67-A740-80DFBB177530}"/>
              </a:ext>
            </a:extLst>
          </p:cNvPr>
          <p:cNvSpPr>
            <a:spLocks noGrp="1"/>
          </p:cNvSpPr>
          <p:nvPr>
            <p:ph type="pic" sz="quarter" idx="14" hasCustomPrompt="1"/>
          </p:nvPr>
        </p:nvSpPr>
        <p:spPr>
          <a:xfrm>
            <a:off x="0" y="0"/>
            <a:ext cx="4075331" cy="3429000"/>
          </a:xfrm>
          <a:custGeom>
            <a:avLst/>
            <a:gdLst>
              <a:gd name="connsiteX0" fmla="*/ 0 w 4079875"/>
              <a:gd name="connsiteY0" fmla="*/ 0 h 3429000"/>
              <a:gd name="connsiteX1" fmla="*/ 4079875 w 4079875"/>
              <a:gd name="connsiteY1" fmla="*/ 0 h 3429000"/>
              <a:gd name="connsiteX2" fmla="*/ 4079875 w 4079875"/>
              <a:gd name="connsiteY2" fmla="*/ 3429000 h 3429000"/>
              <a:gd name="connsiteX3" fmla="*/ 0 w 4079875"/>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4079875" h="3429000">
                <a:moveTo>
                  <a:pt x="0" y="0"/>
                </a:moveTo>
                <a:lnTo>
                  <a:pt x="4079875" y="0"/>
                </a:lnTo>
                <a:lnTo>
                  <a:pt x="4079875" y="3429000"/>
                </a:lnTo>
                <a:lnTo>
                  <a:pt x="0" y="3429000"/>
                </a:lnTo>
                <a:close/>
              </a:path>
            </a:pathLst>
          </a:custGeom>
          <a:pattFill prst="pct20">
            <a:fgClr>
              <a:schemeClr val="tx1"/>
            </a:fgClr>
            <a:bgClr>
              <a:schemeClr val="bg1"/>
            </a:bgClr>
          </a:pattFill>
        </p:spPr>
        <p:txBody>
          <a:bodyPr wrap="square" anchor="ctr" anchorCtr="1">
            <a:noAutofit/>
          </a:bodyPr>
          <a:lstStyle>
            <a:lvl1pPr marL="0" indent="0">
              <a:buNone/>
              <a:defRPr/>
            </a:lvl1pPr>
          </a:lstStyle>
          <a:p>
            <a:r>
              <a:rPr lang="id-ID" dirty="0"/>
              <a:t>Replace Image Here</a:t>
            </a:r>
          </a:p>
        </p:txBody>
      </p:sp>
    </p:spTree>
    <p:extLst>
      <p:ext uri="{BB962C8B-B14F-4D97-AF65-F5344CB8AC3E}">
        <p14:creationId xmlns:p14="http://schemas.microsoft.com/office/powerpoint/2010/main" val="39528419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aster Slide 28">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9BF0F7B9-D79A-4F0B-8344-F84E5F8D8E11}"/>
              </a:ext>
            </a:extLst>
          </p:cNvPr>
          <p:cNvSpPr>
            <a:spLocks noGrp="1"/>
          </p:cNvSpPr>
          <p:nvPr>
            <p:ph type="pic" sz="quarter" idx="15" hasCustomPrompt="1"/>
          </p:nvPr>
        </p:nvSpPr>
        <p:spPr>
          <a:xfrm>
            <a:off x="2024026" y="3956051"/>
            <a:ext cx="4075112" cy="2900363"/>
          </a:xfrm>
          <a:custGeom>
            <a:avLst/>
            <a:gdLst>
              <a:gd name="connsiteX0" fmla="*/ 0 w 4075112"/>
              <a:gd name="connsiteY0" fmla="*/ 0 h 2900363"/>
              <a:gd name="connsiteX1" fmla="*/ 4075112 w 4075112"/>
              <a:gd name="connsiteY1" fmla="*/ 0 h 2900363"/>
              <a:gd name="connsiteX2" fmla="*/ 4075112 w 4075112"/>
              <a:gd name="connsiteY2" fmla="*/ 2900363 h 2900363"/>
              <a:gd name="connsiteX3" fmla="*/ 0 w 4075112"/>
              <a:gd name="connsiteY3" fmla="*/ 2900363 h 2900363"/>
            </a:gdLst>
            <a:ahLst/>
            <a:cxnLst>
              <a:cxn ang="0">
                <a:pos x="connsiteX0" y="connsiteY0"/>
              </a:cxn>
              <a:cxn ang="0">
                <a:pos x="connsiteX1" y="connsiteY1"/>
              </a:cxn>
              <a:cxn ang="0">
                <a:pos x="connsiteX2" y="connsiteY2"/>
              </a:cxn>
              <a:cxn ang="0">
                <a:pos x="connsiteX3" y="connsiteY3"/>
              </a:cxn>
            </a:cxnLst>
            <a:rect l="l" t="t" r="r" b="b"/>
            <a:pathLst>
              <a:path w="4075112" h="2900363">
                <a:moveTo>
                  <a:pt x="0" y="0"/>
                </a:moveTo>
                <a:lnTo>
                  <a:pt x="4075112" y="0"/>
                </a:lnTo>
                <a:lnTo>
                  <a:pt x="4075112" y="2900363"/>
                </a:lnTo>
                <a:lnTo>
                  <a:pt x="0" y="2900363"/>
                </a:lnTo>
                <a:close/>
              </a:path>
            </a:pathLst>
          </a:custGeom>
          <a:pattFill prst="pct20">
            <a:fgClr>
              <a:schemeClr val="tx1"/>
            </a:fgClr>
            <a:bgClr>
              <a:schemeClr val="bg1"/>
            </a:bgClr>
          </a:pattFill>
        </p:spPr>
        <p:txBody>
          <a:bodyPr wrap="square" anchor="ctr" anchorCtr="1">
            <a:noAutofit/>
          </a:bodyPr>
          <a:lstStyle>
            <a:lvl1pPr marL="0" indent="0">
              <a:buNone/>
              <a:defRPr/>
            </a:lvl1pPr>
          </a:lstStyle>
          <a:p>
            <a:r>
              <a:rPr lang="id-ID" dirty="0"/>
              <a:t>Replace Image Here</a:t>
            </a:r>
          </a:p>
        </p:txBody>
      </p:sp>
      <p:sp>
        <p:nvSpPr>
          <p:cNvPr id="14" name="Picture Placeholder 13">
            <a:extLst>
              <a:ext uri="{FF2B5EF4-FFF2-40B4-BE49-F238E27FC236}">
                <a16:creationId xmlns:a16="http://schemas.microsoft.com/office/drawing/2014/main" id="{20118355-23B2-4F13-B2E9-1FEE1A404FD2}"/>
              </a:ext>
            </a:extLst>
          </p:cNvPr>
          <p:cNvSpPr>
            <a:spLocks noGrp="1"/>
          </p:cNvSpPr>
          <p:nvPr>
            <p:ph type="pic" sz="quarter" idx="16" hasCustomPrompt="1"/>
          </p:nvPr>
        </p:nvSpPr>
        <p:spPr>
          <a:xfrm>
            <a:off x="8116887" y="3956050"/>
            <a:ext cx="4075113" cy="2901950"/>
          </a:xfrm>
          <a:custGeom>
            <a:avLst/>
            <a:gdLst>
              <a:gd name="connsiteX0" fmla="*/ 0 w 4075113"/>
              <a:gd name="connsiteY0" fmla="*/ 0 h 2901950"/>
              <a:gd name="connsiteX1" fmla="*/ 4075113 w 4075113"/>
              <a:gd name="connsiteY1" fmla="*/ 0 h 2901950"/>
              <a:gd name="connsiteX2" fmla="*/ 4075113 w 4075113"/>
              <a:gd name="connsiteY2" fmla="*/ 2901950 h 2901950"/>
              <a:gd name="connsiteX3" fmla="*/ 0 w 4075113"/>
              <a:gd name="connsiteY3" fmla="*/ 2901950 h 2901950"/>
            </a:gdLst>
            <a:ahLst/>
            <a:cxnLst>
              <a:cxn ang="0">
                <a:pos x="connsiteX0" y="connsiteY0"/>
              </a:cxn>
              <a:cxn ang="0">
                <a:pos x="connsiteX1" y="connsiteY1"/>
              </a:cxn>
              <a:cxn ang="0">
                <a:pos x="connsiteX2" y="connsiteY2"/>
              </a:cxn>
              <a:cxn ang="0">
                <a:pos x="connsiteX3" y="connsiteY3"/>
              </a:cxn>
            </a:cxnLst>
            <a:rect l="l" t="t" r="r" b="b"/>
            <a:pathLst>
              <a:path w="4075113" h="2901950">
                <a:moveTo>
                  <a:pt x="0" y="0"/>
                </a:moveTo>
                <a:lnTo>
                  <a:pt x="4075113" y="0"/>
                </a:lnTo>
                <a:lnTo>
                  <a:pt x="4075113" y="2901950"/>
                </a:lnTo>
                <a:lnTo>
                  <a:pt x="0" y="2901950"/>
                </a:lnTo>
                <a:close/>
              </a:path>
            </a:pathLst>
          </a:custGeom>
          <a:pattFill prst="pct20">
            <a:fgClr>
              <a:schemeClr val="tx1"/>
            </a:fgClr>
            <a:bgClr>
              <a:schemeClr val="bg1"/>
            </a:bgClr>
          </a:pattFill>
        </p:spPr>
        <p:txBody>
          <a:bodyPr wrap="square" anchor="ctr" anchorCtr="1">
            <a:noAutofit/>
          </a:bodyPr>
          <a:lstStyle>
            <a:lvl1pPr marL="0" indent="0">
              <a:buNone/>
              <a:defRPr/>
            </a:lvl1pPr>
          </a:lstStyle>
          <a:p>
            <a:r>
              <a:rPr lang="id-ID" dirty="0"/>
              <a:t>Replace Image Here</a:t>
            </a:r>
          </a:p>
        </p:txBody>
      </p:sp>
      <p:sp>
        <p:nvSpPr>
          <p:cNvPr id="10" name="Picture Placeholder 9">
            <a:extLst>
              <a:ext uri="{FF2B5EF4-FFF2-40B4-BE49-F238E27FC236}">
                <a16:creationId xmlns:a16="http://schemas.microsoft.com/office/drawing/2014/main" id="{2854B4AA-39E5-4DEA-BCF5-5CACC83A799A}"/>
              </a:ext>
            </a:extLst>
          </p:cNvPr>
          <p:cNvSpPr>
            <a:spLocks noGrp="1"/>
          </p:cNvSpPr>
          <p:nvPr>
            <p:ph type="pic" sz="quarter" idx="14" hasCustomPrompt="1"/>
          </p:nvPr>
        </p:nvSpPr>
        <p:spPr>
          <a:xfrm>
            <a:off x="8112913" y="1392702"/>
            <a:ext cx="4079087" cy="2563348"/>
          </a:xfrm>
          <a:custGeom>
            <a:avLst/>
            <a:gdLst>
              <a:gd name="connsiteX0" fmla="*/ 0 w 3859212"/>
              <a:gd name="connsiteY0" fmla="*/ 0 h 2563348"/>
              <a:gd name="connsiteX1" fmla="*/ 3859212 w 3859212"/>
              <a:gd name="connsiteY1" fmla="*/ 0 h 2563348"/>
              <a:gd name="connsiteX2" fmla="*/ 3859212 w 3859212"/>
              <a:gd name="connsiteY2" fmla="*/ 2563348 h 2563348"/>
              <a:gd name="connsiteX3" fmla="*/ 0 w 3859212"/>
              <a:gd name="connsiteY3" fmla="*/ 2563348 h 2563348"/>
            </a:gdLst>
            <a:ahLst/>
            <a:cxnLst>
              <a:cxn ang="0">
                <a:pos x="connsiteX0" y="connsiteY0"/>
              </a:cxn>
              <a:cxn ang="0">
                <a:pos x="connsiteX1" y="connsiteY1"/>
              </a:cxn>
              <a:cxn ang="0">
                <a:pos x="connsiteX2" y="connsiteY2"/>
              </a:cxn>
              <a:cxn ang="0">
                <a:pos x="connsiteX3" y="connsiteY3"/>
              </a:cxn>
            </a:cxnLst>
            <a:rect l="l" t="t" r="r" b="b"/>
            <a:pathLst>
              <a:path w="3859212" h="2563348">
                <a:moveTo>
                  <a:pt x="0" y="0"/>
                </a:moveTo>
                <a:lnTo>
                  <a:pt x="3859212" y="0"/>
                </a:lnTo>
                <a:lnTo>
                  <a:pt x="3859212" y="2563348"/>
                </a:lnTo>
                <a:lnTo>
                  <a:pt x="0" y="2563348"/>
                </a:lnTo>
                <a:close/>
              </a:path>
            </a:pathLst>
          </a:custGeom>
          <a:pattFill prst="pct20">
            <a:fgClr>
              <a:schemeClr val="tx1"/>
            </a:fgClr>
            <a:bgClr>
              <a:schemeClr val="bg1"/>
            </a:bgClr>
          </a:pattFill>
        </p:spPr>
        <p:txBody>
          <a:bodyPr wrap="square" anchor="ctr" anchorCtr="1">
            <a:noAutofit/>
          </a:bodyPr>
          <a:lstStyle>
            <a:lvl1pPr marL="0" indent="0">
              <a:buNone/>
              <a:defRPr/>
            </a:lvl1pPr>
          </a:lstStyle>
          <a:p>
            <a:r>
              <a:rPr lang="id-ID" dirty="0"/>
              <a:t>Replace Image Here</a:t>
            </a:r>
          </a:p>
        </p:txBody>
      </p:sp>
    </p:spTree>
    <p:extLst>
      <p:ext uri="{BB962C8B-B14F-4D97-AF65-F5344CB8AC3E}">
        <p14:creationId xmlns:p14="http://schemas.microsoft.com/office/powerpoint/2010/main" val="26456307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aster Slide 29">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3E8A184-2234-4E57-94F9-0A0AC4AF1BC8}"/>
              </a:ext>
            </a:extLst>
          </p:cNvPr>
          <p:cNvSpPr>
            <a:spLocks noGrp="1"/>
          </p:cNvSpPr>
          <p:nvPr>
            <p:ph type="pic" sz="quarter" idx="16" hasCustomPrompt="1"/>
          </p:nvPr>
        </p:nvSpPr>
        <p:spPr>
          <a:xfrm>
            <a:off x="1925638" y="1952406"/>
            <a:ext cx="3660775" cy="4360862"/>
          </a:xfrm>
          <a:custGeom>
            <a:avLst/>
            <a:gdLst>
              <a:gd name="connsiteX0" fmla="*/ 0 w 3660775"/>
              <a:gd name="connsiteY0" fmla="*/ 0 h 4360862"/>
              <a:gd name="connsiteX1" fmla="*/ 3660775 w 3660775"/>
              <a:gd name="connsiteY1" fmla="*/ 0 h 4360862"/>
              <a:gd name="connsiteX2" fmla="*/ 3660775 w 3660775"/>
              <a:gd name="connsiteY2" fmla="*/ 4360862 h 4360862"/>
              <a:gd name="connsiteX3" fmla="*/ 0 w 3660775"/>
              <a:gd name="connsiteY3" fmla="*/ 4360862 h 4360862"/>
            </a:gdLst>
            <a:ahLst/>
            <a:cxnLst>
              <a:cxn ang="0">
                <a:pos x="connsiteX0" y="connsiteY0"/>
              </a:cxn>
              <a:cxn ang="0">
                <a:pos x="connsiteX1" y="connsiteY1"/>
              </a:cxn>
              <a:cxn ang="0">
                <a:pos x="connsiteX2" y="connsiteY2"/>
              </a:cxn>
              <a:cxn ang="0">
                <a:pos x="connsiteX3" y="connsiteY3"/>
              </a:cxn>
            </a:cxnLst>
            <a:rect l="l" t="t" r="r" b="b"/>
            <a:pathLst>
              <a:path w="3660775" h="4360862">
                <a:moveTo>
                  <a:pt x="0" y="0"/>
                </a:moveTo>
                <a:lnTo>
                  <a:pt x="3660775" y="0"/>
                </a:lnTo>
                <a:lnTo>
                  <a:pt x="3660775" y="4360862"/>
                </a:lnTo>
                <a:lnTo>
                  <a:pt x="0" y="4360862"/>
                </a:lnTo>
                <a:close/>
              </a:path>
            </a:pathLst>
          </a:custGeom>
          <a:pattFill prst="pct20">
            <a:fgClr>
              <a:schemeClr val="tx1"/>
            </a:fgClr>
            <a:bgClr>
              <a:schemeClr val="bg1"/>
            </a:bgClr>
          </a:pattFill>
        </p:spPr>
        <p:txBody>
          <a:bodyPr wrap="square" anchor="ctr" anchorCtr="1">
            <a:noAutofit/>
          </a:bodyPr>
          <a:lstStyle>
            <a:lvl1pPr marL="0" indent="0">
              <a:buNone/>
              <a:defRPr/>
            </a:lvl1pPr>
          </a:lstStyle>
          <a:p>
            <a:r>
              <a:rPr lang="id-ID" dirty="0"/>
              <a:t>Replace Image Here</a:t>
            </a:r>
          </a:p>
        </p:txBody>
      </p:sp>
    </p:spTree>
    <p:extLst>
      <p:ext uri="{BB962C8B-B14F-4D97-AF65-F5344CB8AC3E}">
        <p14:creationId xmlns:p14="http://schemas.microsoft.com/office/powerpoint/2010/main" val="1268211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ster Slide 03">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10016521-2197-4733-8D44-8EB2A56C1969}"/>
              </a:ext>
            </a:extLst>
          </p:cNvPr>
          <p:cNvSpPr>
            <a:spLocks noGrp="1"/>
          </p:cNvSpPr>
          <p:nvPr>
            <p:ph type="pic" sz="quarter" idx="13" hasCustomPrompt="1"/>
          </p:nvPr>
        </p:nvSpPr>
        <p:spPr>
          <a:xfrm>
            <a:off x="4076700" y="3378200"/>
            <a:ext cx="3886200" cy="3479800"/>
          </a:xfrm>
          <a:custGeom>
            <a:avLst/>
            <a:gdLst>
              <a:gd name="connsiteX0" fmla="*/ 0 w 3886200"/>
              <a:gd name="connsiteY0" fmla="*/ 0 h 3479800"/>
              <a:gd name="connsiteX1" fmla="*/ 3886200 w 3886200"/>
              <a:gd name="connsiteY1" fmla="*/ 0 h 3479800"/>
              <a:gd name="connsiteX2" fmla="*/ 3886200 w 3886200"/>
              <a:gd name="connsiteY2" fmla="*/ 3479800 h 3479800"/>
              <a:gd name="connsiteX3" fmla="*/ 0 w 3886200"/>
              <a:gd name="connsiteY3" fmla="*/ 3479800 h 3479800"/>
            </a:gdLst>
            <a:ahLst/>
            <a:cxnLst>
              <a:cxn ang="0">
                <a:pos x="connsiteX0" y="connsiteY0"/>
              </a:cxn>
              <a:cxn ang="0">
                <a:pos x="connsiteX1" y="connsiteY1"/>
              </a:cxn>
              <a:cxn ang="0">
                <a:pos x="connsiteX2" y="connsiteY2"/>
              </a:cxn>
              <a:cxn ang="0">
                <a:pos x="connsiteX3" y="connsiteY3"/>
              </a:cxn>
            </a:cxnLst>
            <a:rect l="l" t="t" r="r" b="b"/>
            <a:pathLst>
              <a:path w="3886200" h="3479800">
                <a:moveTo>
                  <a:pt x="0" y="0"/>
                </a:moveTo>
                <a:lnTo>
                  <a:pt x="3886200" y="0"/>
                </a:lnTo>
                <a:lnTo>
                  <a:pt x="3886200" y="3479800"/>
                </a:lnTo>
                <a:lnTo>
                  <a:pt x="0" y="3479800"/>
                </a:lnTo>
                <a:close/>
              </a:path>
            </a:pathLst>
          </a:custGeom>
          <a:pattFill prst="pct20">
            <a:fgClr>
              <a:schemeClr val="tx1"/>
            </a:fgClr>
            <a:bgClr>
              <a:schemeClr val="bg1"/>
            </a:bgClr>
          </a:pattFill>
        </p:spPr>
        <p:txBody>
          <a:bodyPr wrap="square" anchor="ctr" anchorCtr="1">
            <a:noAutofit/>
          </a:bodyPr>
          <a:lstStyle>
            <a:lvl1pPr marL="0" indent="0">
              <a:buNone/>
              <a:defRPr/>
            </a:lvl1pPr>
          </a:lstStyle>
          <a:p>
            <a:r>
              <a:rPr lang="id-ID" dirty="0"/>
              <a:t>Replace Image Here</a:t>
            </a:r>
          </a:p>
        </p:txBody>
      </p:sp>
      <p:sp>
        <p:nvSpPr>
          <p:cNvPr id="11" name="Picture Placeholder 10">
            <a:extLst>
              <a:ext uri="{FF2B5EF4-FFF2-40B4-BE49-F238E27FC236}">
                <a16:creationId xmlns:a16="http://schemas.microsoft.com/office/drawing/2014/main" id="{4B4CBE52-E1E9-4CCA-9E21-D4ADC92AF87C}"/>
              </a:ext>
            </a:extLst>
          </p:cNvPr>
          <p:cNvSpPr>
            <a:spLocks noGrp="1"/>
          </p:cNvSpPr>
          <p:nvPr>
            <p:ph type="pic" sz="quarter" idx="12" hasCustomPrompt="1"/>
          </p:nvPr>
        </p:nvSpPr>
        <p:spPr>
          <a:xfrm>
            <a:off x="1093788" y="0"/>
            <a:ext cx="3886200" cy="5118100"/>
          </a:xfrm>
          <a:custGeom>
            <a:avLst/>
            <a:gdLst>
              <a:gd name="connsiteX0" fmla="*/ 0 w 3886200"/>
              <a:gd name="connsiteY0" fmla="*/ 0 h 5118100"/>
              <a:gd name="connsiteX1" fmla="*/ 3886200 w 3886200"/>
              <a:gd name="connsiteY1" fmla="*/ 0 h 5118100"/>
              <a:gd name="connsiteX2" fmla="*/ 3886200 w 3886200"/>
              <a:gd name="connsiteY2" fmla="*/ 5118100 h 5118100"/>
              <a:gd name="connsiteX3" fmla="*/ 0 w 3886200"/>
              <a:gd name="connsiteY3" fmla="*/ 5118100 h 5118100"/>
            </a:gdLst>
            <a:ahLst/>
            <a:cxnLst>
              <a:cxn ang="0">
                <a:pos x="connsiteX0" y="connsiteY0"/>
              </a:cxn>
              <a:cxn ang="0">
                <a:pos x="connsiteX1" y="connsiteY1"/>
              </a:cxn>
              <a:cxn ang="0">
                <a:pos x="connsiteX2" y="connsiteY2"/>
              </a:cxn>
              <a:cxn ang="0">
                <a:pos x="connsiteX3" y="connsiteY3"/>
              </a:cxn>
            </a:cxnLst>
            <a:rect l="l" t="t" r="r" b="b"/>
            <a:pathLst>
              <a:path w="3886200" h="5118100">
                <a:moveTo>
                  <a:pt x="0" y="0"/>
                </a:moveTo>
                <a:lnTo>
                  <a:pt x="3886200" y="0"/>
                </a:lnTo>
                <a:lnTo>
                  <a:pt x="3886200" y="5118100"/>
                </a:lnTo>
                <a:lnTo>
                  <a:pt x="0" y="5118100"/>
                </a:lnTo>
                <a:close/>
              </a:path>
            </a:pathLst>
          </a:custGeom>
          <a:pattFill prst="pct20">
            <a:fgClr>
              <a:schemeClr val="tx1"/>
            </a:fgClr>
            <a:bgClr>
              <a:schemeClr val="bg1"/>
            </a:bgClr>
          </a:pattFill>
        </p:spPr>
        <p:txBody>
          <a:bodyPr wrap="square" anchor="ctr" anchorCtr="1">
            <a:noAutofit/>
          </a:bodyPr>
          <a:lstStyle>
            <a:lvl1pPr marL="0" indent="0">
              <a:buNone/>
              <a:defRPr/>
            </a:lvl1pPr>
          </a:lstStyle>
          <a:p>
            <a:r>
              <a:rPr lang="id-ID" dirty="0"/>
              <a:t>Replace Image Here</a:t>
            </a:r>
          </a:p>
        </p:txBody>
      </p:sp>
    </p:spTree>
    <p:extLst>
      <p:ext uri="{BB962C8B-B14F-4D97-AF65-F5344CB8AC3E}">
        <p14:creationId xmlns:p14="http://schemas.microsoft.com/office/powerpoint/2010/main" val="21891775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aster Slide 30">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CCD3F20-C11C-4F74-81CE-3D62F5393793}"/>
              </a:ext>
            </a:extLst>
          </p:cNvPr>
          <p:cNvSpPr>
            <a:spLocks noGrp="1"/>
          </p:cNvSpPr>
          <p:nvPr>
            <p:ph type="pic" sz="quarter" idx="16" hasCustomPrompt="1"/>
          </p:nvPr>
        </p:nvSpPr>
        <p:spPr>
          <a:xfrm>
            <a:off x="999600" y="2935195"/>
            <a:ext cx="5097463" cy="3416300"/>
          </a:xfrm>
          <a:custGeom>
            <a:avLst/>
            <a:gdLst>
              <a:gd name="connsiteX0" fmla="*/ 0 w 5097463"/>
              <a:gd name="connsiteY0" fmla="*/ 0 h 3416300"/>
              <a:gd name="connsiteX1" fmla="*/ 5097463 w 5097463"/>
              <a:gd name="connsiteY1" fmla="*/ 0 h 3416300"/>
              <a:gd name="connsiteX2" fmla="*/ 5097463 w 5097463"/>
              <a:gd name="connsiteY2" fmla="*/ 3416300 h 3416300"/>
              <a:gd name="connsiteX3" fmla="*/ 0 w 5097463"/>
              <a:gd name="connsiteY3" fmla="*/ 3416300 h 3416300"/>
            </a:gdLst>
            <a:ahLst/>
            <a:cxnLst>
              <a:cxn ang="0">
                <a:pos x="connsiteX0" y="connsiteY0"/>
              </a:cxn>
              <a:cxn ang="0">
                <a:pos x="connsiteX1" y="connsiteY1"/>
              </a:cxn>
              <a:cxn ang="0">
                <a:pos x="connsiteX2" y="connsiteY2"/>
              </a:cxn>
              <a:cxn ang="0">
                <a:pos x="connsiteX3" y="connsiteY3"/>
              </a:cxn>
            </a:cxnLst>
            <a:rect l="l" t="t" r="r" b="b"/>
            <a:pathLst>
              <a:path w="5097463" h="3416300">
                <a:moveTo>
                  <a:pt x="0" y="0"/>
                </a:moveTo>
                <a:lnTo>
                  <a:pt x="5097463" y="0"/>
                </a:lnTo>
                <a:lnTo>
                  <a:pt x="5097463" y="3416300"/>
                </a:lnTo>
                <a:lnTo>
                  <a:pt x="0" y="3416300"/>
                </a:lnTo>
                <a:close/>
              </a:path>
            </a:pathLst>
          </a:custGeom>
          <a:pattFill prst="pct20">
            <a:fgClr>
              <a:schemeClr val="tx1"/>
            </a:fgClr>
            <a:bgClr>
              <a:schemeClr val="bg1"/>
            </a:bgClr>
          </a:pattFill>
        </p:spPr>
        <p:txBody>
          <a:bodyPr wrap="square" anchor="ctr" anchorCtr="1">
            <a:noAutofit/>
          </a:bodyPr>
          <a:lstStyle>
            <a:lvl1pPr marL="0" indent="0">
              <a:buNone/>
              <a:defRPr/>
            </a:lvl1pPr>
          </a:lstStyle>
          <a:p>
            <a:r>
              <a:rPr lang="id-ID" dirty="0"/>
              <a:t>Replace Image Here</a:t>
            </a:r>
          </a:p>
        </p:txBody>
      </p:sp>
    </p:spTree>
    <p:extLst>
      <p:ext uri="{BB962C8B-B14F-4D97-AF65-F5344CB8AC3E}">
        <p14:creationId xmlns:p14="http://schemas.microsoft.com/office/powerpoint/2010/main" val="38050360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aster Slide 31">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B4FAF06-991E-49C2-8255-1FA5951247C9}"/>
              </a:ext>
            </a:extLst>
          </p:cNvPr>
          <p:cNvSpPr>
            <a:spLocks noGrp="1"/>
          </p:cNvSpPr>
          <p:nvPr>
            <p:ph type="pic" sz="quarter" idx="16" hasCustomPrompt="1"/>
          </p:nvPr>
        </p:nvSpPr>
        <p:spPr>
          <a:xfrm>
            <a:off x="6165850" y="2935195"/>
            <a:ext cx="5097463" cy="3416300"/>
          </a:xfrm>
          <a:custGeom>
            <a:avLst/>
            <a:gdLst>
              <a:gd name="connsiteX0" fmla="*/ 0 w 5097463"/>
              <a:gd name="connsiteY0" fmla="*/ 0 h 3416300"/>
              <a:gd name="connsiteX1" fmla="*/ 5097463 w 5097463"/>
              <a:gd name="connsiteY1" fmla="*/ 0 h 3416300"/>
              <a:gd name="connsiteX2" fmla="*/ 5097463 w 5097463"/>
              <a:gd name="connsiteY2" fmla="*/ 3416300 h 3416300"/>
              <a:gd name="connsiteX3" fmla="*/ 0 w 5097463"/>
              <a:gd name="connsiteY3" fmla="*/ 3416300 h 3416300"/>
            </a:gdLst>
            <a:ahLst/>
            <a:cxnLst>
              <a:cxn ang="0">
                <a:pos x="connsiteX0" y="connsiteY0"/>
              </a:cxn>
              <a:cxn ang="0">
                <a:pos x="connsiteX1" y="connsiteY1"/>
              </a:cxn>
              <a:cxn ang="0">
                <a:pos x="connsiteX2" y="connsiteY2"/>
              </a:cxn>
              <a:cxn ang="0">
                <a:pos x="connsiteX3" y="connsiteY3"/>
              </a:cxn>
            </a:cxnLst>
            <a:rect l="l" t="t" r="r" b="b"/>
            <a:pathLst>
              <a:path w="5097463" h="3416300">
                <a:moveTo>
                  <a:pt x="0" y="0"/>
                </a:moveTo>
                <a:lnTo>
                  <a:pt x="5097463" y="0"/>
                </a:lnTo>
                <a:lnTo>
                  <a:pt x="5097463" y="3416300"/>
                </a:lnTo>
                <a:lnTo>
                  <a:pt x="0" y="3416300"/>
                </a:lnTo>
                <a:close/>
              </a:path>
            </a:pathLst>
          </a:custGeom>
          <a:pattFill prst="pct20">
            <a:fgClr>
              <a:schemeClr val="tx1"/>
            </a:fgClr>
            <a:bgClr>
              <a:schemeClr val="bg1"/>
            </a:bgClr>
          </a:pattFill>
        </p:spPr>
        <p:txBody>
          <a:bodyPr wrap="square" anchor="ctr" anchorCtr="1">
            <a:noAutofit/>
          </a:bodyPr>
          <a:lstStyle>
            <a:lvl1pPr marL="0" indent="0">
              <a:buNone/>
              <a:defRPr/>
            </a:lvl1pPr>
          </a:lstStyle>
          <a:p>
            <a:r>
              <a:rPr lang="id-ID" dirty="0"/>
              <a:t>Replace Image Here</a:t>
            </a:r>
          </a:p>
        </p:txBody>
      </p:sp>
    </p:spTree>
    <p:extLst>
      <p:ext uri="{BB962C8B-B14F-4D97-AF65-F5344CB8AC3E}">
        <p14:creationId xmlns:p14="http://schemas.microsoft.com/office/powerpoint/2010/main" val="37002830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aster Slide 32">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5AC58869-C737-43F1-B8C7-35A0D952FAB3}"/>
              </a:ext>
            </a:extLst>
          </p:cNvPr>
          <p:cNvSpPr>
            <a:spLocks noGrp="1"/>
          </p:cNvSpPr>
          <p:nvPr>
            <p:ph type="pic" sz="quarter" idx="16" hasCustomPrompt="1"/>
          </p:nvPr>
        </p:nvSpPr>
        <p:spPr>
          <a:xfrm>
            <a:off x="5160935" y="-1"/>
            <a:ext cx="5966848" cy="5641381"/>
          </a:xfrm>
          <a:custGeom>
            <a:avLst/>
            <a:gdLst>
              <a:gd name="connsiteX0" fmla="*/ 0 w 5097463"/>
              <a:gd name="connsiteY0" fmla="*/ 0 h 3416300"/>
              <a:gd name="connsiteX1" fmla="*/ 5097463 w 5097463"/>
              <a:gd name="connsiteY1" fmla="*/ 0 h 3416300"/>
              <a:gd name="connsiteX2" fmla="*/ 5097463 w 5097463"/>
              <a:gd name="connsiteY2" fmla="*/ 3416300 h 3416300"/>
              <a:gd name="connsiteX3" fmla="*/ 0 w 5097463"/>
              <a:gd name="connsiteY3" fmla="*/ 3416300 h 3416300"/>
            </a:gdLst>
            <a:ahLst/>
            <a:cxnLst>
              <a:cxn ang="0">
                <a:pos x="connsiteX0" y="connsiteY0"/>
              </a:cxn>
              <a:cxn ang="0">
                <a:pos x="connsiteX1" y="connsiteY1"/>
              </a:cxn>
              <a:cxn ang="0">
                <a:pos x="connsiteX2" y="connsiteY2"/>
              </a:cxn>
              <a:cxn ang="0">
                <a:pos x="connsiteX3" y="connsiteY3"/>
              </a:cxn>
            </a:cxnLst>
            <a:rect l="l" t="t" r="r" b="b"/>
            <a:pathLst>
              <a:path w="5097463" h="3416300">
                <a:moveTo>
                  <a:pt x="0" y="0"/>
                </a:moveTo>
                <a:lnTo>
                  <a:pt x="5097463" y="0"/>
                </a:lnTo>
                <a:lnTo>
                  <a:pt x="5097463" y="3416300"/>
                </a:lnTo>
                <a:lnTo>
                  <a:pt x="0" y="3416300"/>
                </a:lnTo>
                <a:close/>
              </a:path>
            </a:pathLst>
          </a:custGeom>
          <a:pattFill prst="pct20">
            <a:fgClr>
              <a:schemeClr val="tx1"/>
            </a:fgClr>
            <a:bgClr>
              <a:schemeClr val="bg1"/>
            </a:bgClr>
          </a:pattFill>
        </p:spPr>
        <p:txBody>
          <a:bodyPr wrap="square" anchor="ctr" anchorCtr="1">
            <a:noAutofit/>
          </a:bodyPr>
          <a:lstStyle>
            <a:lvl1pPr marL="0" indent="0">
              <a:buNone/>
              <a:defRPr/>
            </a:lvl1pPr>
          </a:lstStyle>
          <a:p>
            <a:r>
              <a:rPr lang="id-ID" dirty="0"/>
              <a:t>Replace Image Here</a:t>
            </a:r>
          </a:p>
        </p:txBody>
      </p:sp>
    </p:spTree>
    <p:extLst>
      <p:ext uri="{BB962C8B-B14F-4D97-AF65-F5344CB8AC3E}">
        <p14:creationId xmlns:p14="http://schemas.microsoft.com/office/powerpoint/2010/main" val="29709498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aster Slide 33">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9C6C928-96B4-4180-A65B-E82BDEB3065C}"/>
              </a:ext>
            </a:extLst>
          </p:cNvPr>
          <p:cNvSpPr>
            <a:spLocks noGrp="1"/>
          </p:cNvSpPr>
          <p:nvPr>
            <p:ph type="pic" sz="quarter" idx="16" hasCustomPrompt="1"/>
          </p:nvPr>
        </p:nvSpPr>
        <p:spPr>
          <a:xfrm>
            <a:off x="0" y="0"/>
            <a:ext cx="7553739" cy="6858000"/>
          </a:xfrm>
          <a:custGeom>
            <a:avLst/>
            <a:gdLst>
              <a:gd name="connsiteX0" fmla="*/ 0 w 5097463"/>
              <a:gd name="connsiteY0" fmla="*/ 0 h 3416300"/>
              <a:gd name="connsiteX1" fmla="*/ 5097463 w 5097463"/>
              <a:gd name="connsiteY1" fmla="*/ 0 h 3416300"/>
              <a:gd name="connsiteX2" fmla="*/ 5097463 w 5097463"/>
              <a:gd name="connsiteY2" fmla="*/ 3416300 h 3416300"/>
              <a:gd name="connsiteX3" fmla="*/ 0 w 5097463"/>
              <a:gd name="connsiteY3" fmla="*/ 3416300 h 3416300"/>
            </a:gdLst>
            <a:ahLst/>
            <a:cxnLst>
              <a:cxn ang="0">
                <a:pos x="connsiteX0" y="connsiteY0"/>
              </a:cxn>
              <a:cxn ang="0">
                <a:pos x="connsiteX1" y="connsiteY1"/>
              </a:cxn>
              <a:cxn ang="0">
                <a:pos x="connsiteX2" y="connsiteY2"/>
              </a:cxn>
              <a:cxn ang="0">
                <a:pos x="connsiteX3" y="connsiteY3"/>
              </a:cxn>
            </a:cxnLst>
            <a:rect l="l" t="t" r="r" b="b"/>
            <a:pathLst>
              <a:path w="5097463" h="3416300">
                <a:moveTo>
                  <a:pt x="0" y="0"/>
                </a:moveTo>
                <a:lnTo>
                  <a:pt x="5097463" y="0"/>
                </a:lnTo>
                <a:lnTo>
                  <a:pt x="5097463" y="3416300"/>
                </a:lnTo>
                <a:lnTo>
                  <a:pt x="0" y="3416300"/>
                </a:lnTo>
                <a:close/>
              </a:path>
            </a:pathLst>
          </a:custGeom>
          <a:pattFill prst="pct20">
            <a:fgClr>
              <a:schemeClr val="tx1"/>
            </a:fgClr>
            <a:bgClr>
              <a:schemeClr val="bg1"/>
            </a:bgClr>
          </a:pattFill>
        </p:spPr>
        <p:txBody>
          <a:bodyPr wrap="square" anchor="ctr" anchorCtr="1">
            <a:noAutofit/>
          </a:bodyPr>
          <a:lstStyle>
            <a:lvl1pPr marL="0" indent="0">
              <a:buNone/>
              <a:defRPr/>
            </a:lvl1pPr>
          </a:lstStyle>
          <a:p>
            <a:r>
              <a:rPr lang="id-ID" dirty="0"/>
              <a:t>Replace Image Here</a:t>
            </a:r>
          </a:p>
        </p:txBody>
      </p:sp>
    </p:spTree>
    <p:extLst>
      <p:ext uri="{BB962C8B-B14F-4D97-AF65-F5344CB8AC3E}">
        <p14:creationId xmlns:p14="http://schemas.microsoft.com/office/powerpoint/2010/main" val="325311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aster Slide 34">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069C27F7-E1BD-4BCB-AACD-0809B24756E3}"/>
              </a:ext>
            </a:extLst>
          </p:cNvPr>
          <p:cNvSpPr>
            <a:spLocks noGrp="1"/>
          </p:cNvSpPr>
          <p:nvPr>
            <p:ph type="pic" sz="quarter" idx="16" hasCustomPrompt="1"/>
          </p:nvPr>
        </p:nvSpPr>
        <p:spPr>
          <a:xfrm>
            <a:off x="4638261" y="0"/>
            <a:ext cx="7553739" cy="6858000"/>
          </a:xfrm>
          <a:custGeom>
            <a:avLst/>
            <a:gdLst>
              <a:gd name="connsiteX0" fmla="*/ 0 w 5097463"/>
              <a:gd name="connsiteY0" fmla="*/ 0 h 3416300"/>
              <a:gd name="connsiteX1" fmla="*/ 5097463 w 5097463"/>
              <a:gd name="connsiteY1" fmla="*/ 0 h 3416300"/>
              <a:gd name="connsiteX2" fmla="*/ 5097463 w 5097463"/>
              <a:gd name="connsiteY2" fmla="*/ 3416300 h 3416300"/>
              <a:gd name="connsiteX3" fmla="*/ 0 w 5097463"/>
              <a:gd name="connsiteY3" fmla="*/ 3416300 h 3416300"/>
            </a:gdLst>
            <a:ahLst/>
            <a:cxnLst>
              <a:cxn ang="0">
                <a:pos x="connsiteX0" y="connsiteY0"/>
              </a:cxn>
              <a:cxn ang="0">
                <a:pos x="connsiteX1" y="connsiteY1"/>
              </a:cxn>
              <a:cxn ang="0">
                <a:pos x="connsiteX2" y="connsiteY2"/>
              </a:cxn>
              <a:cxn ang="0">
                <a:pos x="connsiteX3" y="connsiteY3"/>
              </a:cxn>
            </a:cxnLst>
            <a:rect l="l" t="t" r="r" b="b"/>
            <a:pathLst>
              <a:path w="5097463" h="3416300">
                <a:moveTo>
                  <a:pt x="0" y="0"/>
                </a:moveTo>
                <a:lnTo>
                  <a:pt x="5097463" y="0"/>
                </a:lnTo>
                <a:lnTo>
                  <a:pt x="5097463" y="3416300"/>
                </a:lnTo>
                <a:lnTo>
                  <a:pt x="0" y="3416300"/>
                </a:lnTo>
                <a:close/>
              </a:path>
            </a:pathLst>
          </a:custGeom>
          <a:pattFill prst="pct20">
            <a:fgClr>
              <a:schemeClr val="tx1"/>
            </a:fgClr>
            <a:bgClr>
              <a:schemeClr val="bg1"/>
            </a:bgClr>
          </a:pattFill>
        </p:spPr>
        <p:txBody>
          <a:bodyPr wrap="square" anchor="ctr" anchorCtr="1">
            <a:noAutofit/>
          </a:bodyPr>
          <a:lstStyle>
            <a:lvl1pPr marL="0" indent="0">
              <a:buNone/>
              <a:defRPr/>
            </a:lvl1pPr>
          </a:lstStyle>
          <a:p>
            <a:r>
              <a:rPr lang="id-ID" dirty="0"/>
              <a:t>Replace Image Here</a:t>
            </a:r>
          </a:p>
        </p:txBody>
      </p:sp>
    </p:spTree>
    <p:extLst>
      <p:ext uri="{BB962C8B-B14F-4D97-AF65-F5344CB8AC3E}">
        <p14:creationId xmlns:p14="http://schemas.microsoft.com/office/powerpoint/2010/main" val="29677836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aster Slide 35">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CEF4E95-8823-4B2A-B131-4383977E9F04}"/>
              </a:ext>
            </a:extLst>
          </p:cNvPr>
          <p:cNvSpPr>
            <a:spLocks noGrp="1"/>
          </p:cNvSpPr>
          <p:nvPr>
            <p:ph type="pic" sz="quarter" idx="16" hasCustomPrompt="1"/>
          </p:nvPr>
        </p:nvSpPr>
        <p:spPr>
          <a:xfrm>
            <a:off x="1" y="4905374"/>
            <a:ext cx="12192000" cy="1952625"/>
          </a:xfrm>
          <a:custGeom>
            <a:avLst/>
            <a:gdLst>
              <a:gd name="connsiteX0" fmla="*/ 0 w 5097463"/>
              <a:gd name="connsiteY0" fmla="*/ 0 h 3416300"/>
              <a:gd name="connsiteX1" fmla="*/ 5097463 w 5097463"/>
              <a:gd name="connsiteY1" fmla="*/ 0 h 3416300"/>
              <a:gd name="connsiteX2" fmla="*/ 5097463 w 5097463"/>
              <a:gd name="connsiteY2" fmla="*/ 3416300 h 3416300"/>
              <a:gd name="connsiteX3" fmla="*/ 0 w 5097463"/>
              <a:gd name="connsiteY3" fmla="*/ 3416300 h 3416300"/>
            </a:gdLst>
            <a:ahLst/>
            <a:cxnLst>
              <a:cxn ang="0">
                <a:pos x="connsiteX0" y="connsiteY0"/>
              </a:cxn>
              <a:cxn ang="0">
                <a:pos x="connsiteX1" y="connsiteY1"/>
              </a:cxn>
              <a:cxn ang="0">
                <a:pos x="connsiteX2" y="connsiteY2"/>
              </a:cxn>
              <a:cxn ang="0">
                <a:pos x="connsiteX3" y="connsiteY3"/>
              </a:cxn>
            </a:cxnLst>
            <a:rect l="l" t="t" r="r" b="b"/>
            <a:pathLst>
              <a:path w="5097463" h="3416300">
                <a:moveTo>
                  <a:pt x="0" y="0"/>
                </a:moveTo>
                <a:lnTo>
                  <a:pt x="5097463" y="0"/>
                </a:lnTo>
                <a:lnTo>
                  <a:pt x="5097463" y="3416300"/>
                </a:lnTo>
                <a:lnTo>
                  <a:pt x="0" y="3416300"/>
                </a:lnTo>
                <a:close/>
              </a:path>
            </a:pathLst>
          </a:custGeom>
          <a:pattFill prst="pct20">
            <a:fgClr>
              <a:schemeClr val="tx1"/>
            </a:fgClr>
            <a:bgClr>
              <a:schemeClr val="bg1"/>
            </a:bgClr>
          </a:pattFill>
        </p:spPr>
        <p:txBody>
          <a:bodyPr wrap="square" anchor="ctr" anchorCtr="1">
            <a:noAutofit/>
          </a:bodyPr>
          <a:lstStyle>
            <a:lvl1pPr marL="0" indent="0">
              <a:buNone/>
              <a:defRPr/>
            </a:lvl1pPr>
          </a:lstStyle>
          <a:p>
            <a:r>
              <a:rPr lang="id-ID" dirty="0"/>
              <a:t>Replace Image Here</a:t>
            </a:r>
          </a:p>
        </p:txBody>
      </p:sp>
    </p:spTree>
    <p:extLst>
      <p:ext uri="{BB962C8B-B14F-4D97-AF65-F5344CB8AC3E}">
        <p14:creationId xmlns:p14="http://schemas.microsoft.com/office/powerpoint/2010/main" val="9568916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Master Slide 36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1135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aster Slide 04">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17192F2B-A47E-47B8-A671-DC1DB7FC1D3E}"/>
              </a:ext>
            </a:extLst>
          </p:cNvPr>
          <p:cNvSpPr>
            <a:spLocks noGrp="1"/>
          </p:cNvSpPr>
          <p:nvPr>
            <p:ph type="pic" sz="quarter" idx="14" hasCustomPrompt="1"/>
          </p:nvPr>
        </p:nvSpPr>
        <p:spPr>
          <a:xfrm>
            <a:off x="6263786" y="3110122"/>
            <a:ext cx="5928214" cy="3378055"/>
          </a:xfrm>
          <a:custGeom>
            <a:avLst/>
            <a:gdLst>
              <a:gd name="connsiteX0" fmla="*/ 0 w 5928214"/>
              <a:gd name="connsiteY0" fmla="*/ 0 h 3378055"/>
              <a:gd name="connsiteX1" fmla="*/ 5928214 w 5928214"/>
              <a:gd name="connsiteY1" fmla="*/ 0 h 3378055"/>
              <a:gd name="connsiteX2" fmla="*/ 5928214 w 5928214"/>
              <a:gd name="connsiteY2" fmla="*/ 3378055 h 3378055"/>
              <a:gd name="connsiteX3" fmla="*/ 0 w 5928214"/>
              <a:gd name="connsiteY3" fmla="*/ 3378055 h 3378055"/>
            </a:gdLst>
            <a:ahLst/>
            <a:cxnLst>
              <a:cxn ang="0">
                <a:pos x="connsiteX0" y="connsiteY0"/>
              </a:cxn>
              <a:cxn ang="0">
                <a:pos x="connsiteX1" y="connsiteY1"/>
              </a:cxn>
              <a:cxn ang="0">
                <a:pos x="connsiteX2" y="connsiteY2"/>
              </a:cxn>
              <a:cxn ang="0">
                <a:pos x="connsiteX3" y="connsiteY3"/>
              </a:cxn>
            </a:cxnLst>
            <a:rect l="l" t="t" r="r" b="b"/>
            <a:pathLst>
              <a:path w="5928214" h="3378055">
                <a:moveTo>
                  <a:pt x="0" y="0"/>
                </a:moveTo>
                <a:lnTo>
                  <a:pt x="5928214" y="0"/>
                </a:lnTo>
                <a:lnTo>
                  <a:pt x="5928214" y="3378055"/>
                </a:lnTo>
                <a:lnTo>
                  <a:pt x="0" y="3378055"/>
                </a:lnTo>
                <a:close/>
              </a:path>
            </a:pathLst>
          </a:custGeom>
          <a:pattFill prst="pct20">
            <a:fgClr>
              <a:schemeClr val="tx1"/>
            </a:fgClr>
            <a:bgClr>
              <a:schemeClr val="bg1"/>
            </a:bgClr>
          </a:pattFill>
        </p:spPr>
        <p:txBody>
          <a:bodyPr wrap="square" anchor="ctr" anchorCtr="1">
            <a:noAutofit/>
          </a:bodyPr>
          <a:lstStyle>
            <a:lvl1pPr marL="0" indent="0">
              <a:buNone/>
              <a:defRPr/>
            </a:lvl1pPr>
          </a:lstStyle>
          <a:p>
            <a:r>
              <a:rPr lang="id-ID" dirty="0"/>
              <a:t>Replace Image Here</a:t>
            </a:r>
          </a:p>
        </p:txBody>
      </p:sp>
      <p:sp>
        <p:nvSpPr>
          <p:cNvPr id="10" name="Picture Placeholder 9">
            <a:extLst>
              <a:ext uri="{FF2B5EF4-FFF2-40B4-BE49-F238E27FC236}">
                <a16:creationId xmlns:a16="http://schemas.microsoft.com/office/drawing/2014/main" id="{2DA741D4-F1AC-4820-9D34-E229980EA96B}"/>
              </a:ext>
            </a:extLst>
          </p:cNvPr>
          <p:cNvSpPr>
            <a:spLocks noGrp="1"/>
          </p:cNvSpPr>
          <p:nvPr>
            <p:ph type="pic" sz="quarter" idx="13" hasCustomPrompt="1"/>
          </p:nvPr>
        </p:nvSpPr>
        <p:spPr>
          <a:xfrm>
            <a:off x="0" y="3110122"/>
            <a:ext cx="6270171" cy="3378055"/>
          </a:xfrm>
          <a:custGeom>
            <a:avLst/>
            <a:gdLst>
              <a:gd name="connsiteX0" fmla="*/ 0 w 6270171"/>
              <a:gd name="connsiteY0" fmla="*/ 0 h 3378055"/>
              <a:gd name="connsiteX1" fmla="*/ 6270171 w 6270171"/>
              <a:gd name="connsiteY1" fmla="*/ 0 h 3378055"/>
              <a:gd name="connsiteX2" fmla="*/ 6270171 w 6270171"/>
              <a:gd name="connsiteY2" fmla="*/ 3378055 h 3378055"/>
              <a:gd name="connsiteX3" fmla="*/ 0 w 6270171"/>
              <a:gd name="connsiteY3" fmla="*/ 3378055 h 3378055"/>
            </a:gdLst>
            <a:ahLst/>
            <a:cxnLst>
              <a:cxn ang="0">
                <a:pos x="connsiteX0" y="connsiteY0"/>
              </a:cxn>
              <a:cxn ang="0">
                <a:pos x="connsiteX1" y="connsiteY1"/>
              </a:cxn>
              <a:cxn ang="0">
                <a:pos x="connsiteX2" y="connsiteY2"/>
              </a:cxn>
              <a:cxn ang="0">
                <a:pos x="connsiteX3" y="connsiteY3"/>
              </a:cxn>
            </a:cxnLst>
            <a:rect l="l" t="t" r="r" b="b"/>
            <a:pathLst>
              <a:path w="6270171" h="3378055">
                <a:moveTo>
                  <a:pt x="0" y="0"/>
                </a:moveTo>
                <a:lnTo>
                  <a:pt x="6270171" y="0"/>
                </a:lnTo>
                <a:lnTo>
                  <a:pt x="6270171" y="3378055"/>
                </a:lnTo>
                <a:lnTo>
                  <a:pt x="0" y="3378055"/>
                </a:lnTo>
                <a:close/>
              </a:path>
            </a:pathLst>
          </a:custGeom>
          <a:pattFill prst="pct20">
            <a:fgClr>
              <a:schemeClr val="tx1"/>
            </a:fgClr>
            <a:bgClr>
              <a:schemeClr val="bg1"/>
            </a:bgClr>
          </a:pattFill>
        </p:spPr>
        <p:txBody>
          <a:bodyPr wrap="square" anchor="ctr" anchorCtr="1">
            <a:noAutofit/>
          </a:bodyPr>
          <a:lstStyle>
            <a:lvl1pPr marL="0" indent="0">
              <a:buNone/>
              <a:defRPr/>
            </a:lvl1pPr>
          </a:lstStyle>
          <a:p>
            <a:r>
              <a:rPr lang="id-ID" dirty="0"/>
              <a:t>Replace Image Here</a:t>
            </a:r>
          </a:p>
        </p:txBody>
      </p:sp>
    </p:spTree>
    <p:extLst>
      <p:ext uri="{BB962C8B-B14F-4D97-AF65-F5344CB8AC3E}">
        <p14:creationId xmlns:p14="http://schemas.microsoft.com/office/powerpoint/2010/main" val="2332095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aster Slide 05">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10203D97-3A10-4D56-BA32-8CB0AE84279B}"/>
              </a:ext>
            </a:extLst>
          </p:cNvPr>
          <p:cNvSpPr>
            <a:spLocks noGrp="1"/>
          </p:cNvSpPr>
          <p:nvPr>
            <p:ph type="pic" sz="quarter" idx="13" hasCustomPrompt="1"/>
          </p:nvPr>
        </p:nvSpPr>
        <p:spPr>
          <a:xfrm>
            <a:off x="5648" y="3479800"/>
            <a:ext cx="4851400" cy="3378200"/>
          </a:xfrm>
          <a:custGeom>
            <a:avLst/>
            <a:gdLst>
              <a:gd name="connsiteX0" fmla="*/ 0 w 4851400"/>
              <a:gd name="connsiteY0" fmla="*/ 0 h 3378200"/>
              <a:gd name="connsiteX1" fmla="*/ 4851400 w 4851400"/>
              <a:gd name="connsiteY1" fmla="*/ 0 h 3378200"/>
              <a:gd name="connsiteX2" fmla="*/ 4851400 w 4851400"/>
              <a:gd name="connsiteY2" fmla="*/ 3378200 h 3378200"/>
              <a:gd name="connsiteX3" fmla="*/ 0 w 4851400"/>
              <a:gd name="connsiteY3" fmla="*/ 3378200 h 3378200"/>
            </a:gdLst>
            <a:ahLst/>
            <a:cxnLst>
              <a:cxn ang="0">
                <a:pos x="connsiteX0" y="connsiteY0"/>
              </a:cxn>
              <a:cxn ang="0">
                <a:pos x="connsiteX1" y="connsiteY1"/>
              </a:cxn>
              <a:cxn ang="0">
                <a:pos x="connsiteX2" y="connsiteY2"/>
              </a:cxn>
              <a:cxn ang="0">
                <a:pos x="connsiteX3" y="connsiteY3"/>
              </a:cxn>
            </a:cxnLst>
            <a:rect l="l" t="t" r="r" b="b"/>
            <a:pathLst>
              <a:path w="4851400" h="3378200">
                <a:moveTo>
                  <a:pt x="0" y="0"/>
                </a:moveTo>
                <a:lnTo>
                  <a:pt x="4851400" y="0"/>
                </a:lnTo>
                <a:lnTo>
                  <a:pt x="4851400" y="3378200"/>
                </a:lnTo>
                <a:lnTo>
                  <a:pt x="0" y="3378200"/>
                </a:lnTo>
                <a:close/>
              </a:path>
            </a:pathLst>
          </a:custGeom>
          <a:pattFill prst="pct20">
            <a:fgClr>
              <a:schemeClr val="tx1"/>
            </a:fgClr>
            <a:bgClr>
              <a:schemeClr val="bg1"/>
            </a:bgClr>
          </a:pattFill>
        </p:spPr>
        <p:txBody>
          <a:bodyPr wrap="square" anchor="ctr" anchorCtr="1">
            <a:noAutofit/>
          </a:bodyPr>
          <a:lstStyle>
            <a:lvl1pPr marL="0" indent="0">
              <a:buNone/>
              <a:defRPr/>
            </a:lvl1pPr>
          </a:lstStyle>
          <a:p>
            <a:r>
              <a:rPr lang="id-ID" dirty="0"/>
              <a:t>Replace Image Here</a:t>
            </a:r>
          </a:p>
        </p:txBody>
      </p:sp>
      <p:sp>
        <p:nvSpPr>
          <p:cNvPr id="13" name="Picture Placeholder 12">
            <a:extLst>
              <a:ext uri="{FF2B5EF4-FFF2-40B4-BE49-F238E27FC236}">
                <a16:creationId xmlns:a16="http://schemas.microsoft.com/office/drawing/2014/main" id="{2D5BD949-5F67-4EC3-9A9B-272F9C8702AB}"/>
              </a:ext>
            </a:extLst>
          </p:cNvPr>
          <p:cNvSpPr>
            <a:spLocks noGrp="1"/>
          </p:cNvSpPr>
          <p:nvPr>
            <p:ph type="pic" sz="quarter" idx="12" hasCustomPrompt="1"/>
          </p:nvPr>
        </p:nvSpPr>
        <p:spPr>
          <a:xfrm>
            <a:off x="5648" y="0"/>
            <a:ext cx="4851400" cy="3479800"/>
          </a:xfrm>
          <a:custGeom>
            <a:avLst/>
            <a:gdLst>
              <a:gd name="connsiteX0" fmla="*/ 0 w 4851400"/>
              <a:gd name="connsiteY0" fmla="*/ 0 h 3479800"/>
              <a:gd name="connsiteX1" fmla="*/ 4851400 w 4851400"/>
              <a:gd name="connsiteY1" fmla="*/ 0 h 3479800"/>
              <a:gd name="connsiteX2" fmla="*/ 4851400 w 4851400"/>
              <a:gd name="connsiteY2" fmla="*/ 3479800 h 3479800"/>
              <a:gd name="connsiteX3" fmla="*/ 0 w 4851400"/>
              <a:gd name="connsiteY3" fmla="*/ 3479800 h 3479800"/>
            </a:gdLst>
            <a:ahLst/>
            <a:cxnLst>
              <a:cxn ang="0">
                <a:pos x="connsiteX0" y="connsiteY0"/>
              </a:cxn>
              <a:cxn ang="0">
                <a:pos x="connsiteX1" y="connsiteY1"/>
              </a:cxn>
              <a:cxn ang="0">
                <a:pos x="connsiteX2" y="connsiteY2"/>
              </a:cxn>
              <a:cxn ang="0">
                <a:pos x="connsiteX3" y="connsiteY3"/>
              </a:cxn>
            </a:cxnLst>
            <a:rect l="l" t="t" r="r" b="b"/>
            <a:pathLst>
              <a:path w="4851400" h="3479800">
                <a:moveTo>
                  <a:pt x="0" y="0"/>
                </a:moveTo>
                <a:lnTo>
                  <a:pt x="4851400" y="0"/>
                </a:lnTo>
                <a:lnTo>
                  <a:pt x="4851400" y="3479800"/>
                </a:lnTo>
                <a:lnTo>
                  <a:pt x="0" y="3479800"/>
                </a:lnTo>
                <a:close/>
              </a:path>
            </a:pathLst>
          </a:custGeom>
          <a:pattFill prst="pct20">
            <a:fgClr>
              <a:schemeClr val="tx1"/>
            </a:fgClr>
            <a:bgClr>
              <a:schemeClr val="bg1"/>
            </a:bgClr>
          </a:pattFill>
        </p:spPr>
        <p:txBody>
          <a:bodyPr wrap="square" anchor="ctr" anchorCtr="1">
            <a:noAutofit/>
          </a:bodyPr>
          <a:lstStyle>
            <a:lvl1pPr marL="0" indent="0">
              <a:buNone/>
              <a:defRPr/>
            </a:lvl1pPr>
          </a:lstStyle>
          <a:p>
            <a:r>
              <a:rPr lang="id-ID" dirty="0"/>
              <a:t>Replace Image Here</a:t>
            </a:r>
          </a:p>
        </p:txBody>
      </p:sp>
    </p:spTree>
    <p:extLst>
      <p:ext uri="{BB962C8B-B14F-4D97-AF65-F5344CB8AC3E}">
        <p14:creationId xmlns:p14="http://schemas.microsoft.com/office/powerpoint/2010/main" val="2206991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ster Slide 06">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54AAEDFF-0451-427B-8A32-C815294099FA}"/>
              </a:ext>
            </a:extLst>
          </p:cNvPr>
          <p:cNvSpPr>
            <a:spLocks noGrp="1"/>
          </p:cNvSpPr>
          <p:nvPr>
            <p:ph type="pic" sz="quarter" idx="14" hasCustomPrompt="1"/>
          </p:nvPr>
        </p:nvSpPr>
        <p:spPr>
          <a:xfrm>
            <a:off x="2892425" y="0"/>
            <a:ext cx="9299575" cy="3429000"/>
          </a:xfrm>
          <a:custGeom>
            <a:avLst/>
            <a:gdLst>
              <a:gd name="connsiteX0" fmla="*/ 0 w 9299575"/>
              <a:gd name="connsiteY0" fmla="*/ 0 h 3429000"/>
              <a:gd name="connsiteX1" fmla="*/ 9299575 w 9299575"/>
              <a:gd name="connsiteY1" fmla="*/ 0 h 3429000"/>
              <a:gd name="connsiteX2" fmla="*/ 9299575 w 9299575"/>
              <a:gd name="connsiteY2" fmla="*/ 3429000 h 3429000"/>
              <a:gd name="connsiteX3" fmla="*/ 0 w 9299575"/>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9299575" h="3429000">
                <a:moveTo>
                  <a:pt x="0" y="0"/>
                </a:moveTo>
                <a:lnTo>
                  <a:pt x="9299575" y="0"/>
                </a:lnTo>
                <a:lnTo>
                  <a:pt x="9299575" y="3429000"/>
                </a:lnTo>
                <a:lnTo>
                  <a:pt x="0" y="3429000"/>
                </a:lnTo>
                <a:close/>
              </a:path>
            </a:pathLst>
          </a:custGeom>
          <a:pattFill prst="pct20">
            <a:fgClr>
              <a:schemeClr val="tx1"/>
            </a:fgClr>
            <a:bgClr>
              <a:schemeClr val="bg1"/>
            </a:bgClr>
          </a:pattFill>
        </p:spPr>
        <p:txBody>
          <a:bodyPr wrap="square" anchor="ctr" anchorCtr="1">
            <a:noAutofit/>
          </a:bodyPr>
          <a:lstStyle>
            <a:lvl1pPr marL="0" indent="0">
              <a:buNone/>
              <a:defRPr/>
            </a:lvl1pPr>
          </a:lstStyle>
          <a:p>
            <a:r>
              <a:rPr lang="id-ID" dirty="0"/>
              <a:t>Replace Image Here</a:t>
            </a:r>
          </a:p>
        </p:txBody>
      </p:sp>
      <p:sp>
        <p:nvSpPr>
          <p:cNvPr id="11" name="Picture Placeholder 10">
            <a:extLst>
              <a:ext uri="{FF2B5EF4-FFF2-40B4-BE49-F238E27FC236}">
                <a16:creationId xmlns:a16="http://schemas.microsoft.com/office/drawing/2014/main" id="{9A673C03-E16D-4BD0-8E4E-9F5E393FC8DE}"/>
              </a:ext>
            </a:extLst>
          </p:cNvPr>
          <p:cNvSpPr>
            <a:spLocks noGrp="1"/>
          </p:cNvSpPr>
          <p:nvPr>
            <p:ph type="pic" sz="quarter" idx="13" hasCustomPrompt="1"/>
          </p:nvPr>
        </p:nvSpPr>
        <p:spPr>
          <a:xfrm>
            <a:off x="0" y="3429000"/>
            <a:ext cx="3867150" cy="3429000"/>
          </a:xfrm>
          <a:custGeom>
            <a:avLst/>
            <a:gdLst>
              <a:gd name="connsiteX0" fmla="*/ 0 w 3867150"/>
              <a:gd name="connsiteY0" fmla="*/ 0 h 3429000"/>
              <a:gd name="connsiteX1" fmla="*/ 3867150 w 3867150"/>
              <a:gd name="connsiteY1" fmla="*/ 0 h 3429000"/>
              <a:gd name="connsiteX2" fmla="*/ 3867150 w 3867150"/>
              <a:gd name="connsiteY2" fmla="*/ 3429000 h 3429000"/>
              <a:gd name="connsiteX3" fmla="*/ 0 w 386715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867150" h="3429000">
                <a:moveTo>
                  <a:pt x="0" y="0"/>
                </a:moveTo>
                <a:lnTo>
                  <a:pt x="3867150" y="0"/>
                </a:lnTo>
                <a:lnTo>
                  <a:pt x="3867150" y="3429000"/>
                </a:lnTo>
                <a:lnTo>
                  <a:pt x="0" y="3429000"/>
                </a:lnTo>
                <a:close/>
              </a:path>
            </a:pathLst>
          </a:custGeom>
          <a:pattFill prst="pct20">
            <a:fgClr>
              <a:schemeClr val="tx1"/>
            </a:fgClr>
            <a:bgClr>
              <a:schemeClr val="bg1"/>
            </a:bgClr>
          </a:pattFill>
        </p:spPr>
        <p:txBody>
          <a:bodyPr wrap="square" anchor="ctr" anchorCtr="1">
            <a:noAutofit/>
          </a:bodyPr>
          <a:lstStyle>
            <a:lvl1pPr marL="0" indent="0">
              <a:buNone/>
              <a:defRPr/>
            </a:lvl1pPr>
          </a:lstStyle>
          <a:p>
            <a:r>
              <a:rPr lang="id-ID" dirty="0"/>
              <a:t>Replace Image Here</a:t>
            </a:r>
          </a:p>
        </p:txBody>
      </p:sp>
    </p:spTree>
    <p:extLst>
      <p:ext uri="{BB962C8B-B14F-4D97-AF65-F5344CB8AC3E}">
        <p14:creationId xmlns:p14="http://schemas.microsoft.com/office/powerpoint/2010/main" val="2211571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aster Slide 07">
    <p:spTree>
      <p:nvGrpSpPr>
        <p:cNvPr id="1" name=""/>
        <p:cNvGrpSpPr/>
        <p:nvPr/>
      </p:nvGrpSpPr>
      <p:grpSpPr>
        <a:xfrm>
          <a:off x="0" y="0"/>
          <a:ext cx="0" cy="0"/>
          <a:chOff x="0" y="0"/>
          <a:chExt cx="0" cy="0"/>
        </a:xfrm>
      </p:grpSpPr>
      <p:sp>
        <p:nvSpPr>
          <p:cNvPr id="6" name="Picture Placeholder 12">
            <a:extLst>
              <a:ext uri="{FF2B5EF4-FFF2-40B4-BE49-F238E27FC236}">
                <a16:creationId xmlns:a16="http://schemas.microsoft.com/office/drawing/2014/main" id="{B3A00DA8-6B0A-4103-BA59-5AE180E16302}"/>
              </a:ext>
            </a:extLst>
          </p:cNvPr>
          <p:cNvSpPr>
            <a:spLocks noGrp="1"/>
          </p:cNvSpPr>
          <p:nvPr>
            <p:ph type="pic" sz="quarter" idx="14" hasCustomPrompt="1"/>
          </p:nvPr>
        </p:nvSpPr>
        <p:spPr>
          <a:xfrm>
            <a:off x="0" y="0"/>
            <a:ext cx="9299575" cy="3429000"/>
          </a:xfrm>
          <a:custGeom>
            <a:avLst/>
            <a:gdLst>
              <a:gd name="connsiteX0" fmla="*/ 0 w 9299575"/>
              <a:gd name="connsiteY0" fmla="*/ 0 h 3429000"/>
              <a:gd name="connsiteX1" fmla="*/ 9299575 w 9299575"/>
              <a:gd name="connsiteY1" fmla="*/ 0 h 3429000"/>
              <a:gd name="connsiteX2" fmla="*/ 9299575 w 9299575"/>
              <a:gd name="connsiteY2" fmla="*/ 3429000 h 3429000"/>
              <a:gd name="connsiteX3" fmla="*/ 0 w 9299575"/>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9299575" h="3429000">
                <a:moveTo>
                  <a:pt x="0" y="0"/>
                </a:moveTo>
                <a:lnTo>
                  <a:pt x="9299575" y="0"/>
                </a:lnTo>
                <a:lnTo>
                  <a:pt x="9299575" y="3429000"/>
                </a:lnTo>
                <a:lnTo>
                  <a:pt x="0" y="3429000"/>
                </a:lnTo>
                <a:close/>
              </a:path>
            </a:pathLst>
          </a:custGeom>
          <a:pattFill prst="pct20">
            <a:fgClr>
              <a:schemeClr val="tx1"/>
            </a:fgClr>
            <a:bgClr>
              <a:schemeClr val="bg1"/>
            </a:bgClr>
          </a:pattFill>
        </p:spPr>
        <p:txBody>
          <a:bodyPr wrap="square" anchor="ctr" anchorCtr="1">
            <a:noAutofit/>
          </a:bodyPr>
          <a:lstStyle>
            <a:lvl1pPr marL="0" indent="0">
              <a:buNone/>
              <a:defRPr/>
            </a:lvl1pPr>
          </a:lstStyle>
          <a:p>
            <a:r>
              <a:rPr lang="id-ID" dirty="0"/>
              <a:t>Replace Image Here</a:t>
            </a:r>
          </a:p>
        </p:txBody>
      </p:sp>
      <p:sp>
        <p:nvSpPr>
          <p:cNvPr id="7" name="Picture Placeholder 10">
            <a:extLst>
              <a:ext uri="{FF2B5EF4-FFF2-40B4-BE49-F238E27FC236}">
                <a16:creationId xmlns:a16="http://schemas.microsoft.com/office/drawing/2014/main" id="{B54B9287-73EC-4914-863F-D712B40A4C02}"/>
              </a:ext>
            </a:extLst>
          </p:cNvPr>
          <p:cNvSpPr>
            <a:spLocks noGrp="1"/>
          </p:cNvSpPr>
          <p:nvPr>
            <p:ph type="pic" sz="quarter" idx="13" hasCustomPrompt="1"/>
          </p:nvPr>
        </p:nvSpPr>
        <p:spPr>
          <a:xfrm>
            <a:off x="8324850" y="3429000"/>
            <a:ext cx="3867150" cy="3429000"/>
          </a:xfrm>
          <a:custGeom>
            <a:avLst/>
            <a:gdLst>
              <a:gd name="connsiteX0" fmla="*/ 0 w 3867150"/>
              <a:gd name="connsiteY0" fmla="*/ 0 h 3429000"/>
              <a:gd name="connsiteX1" fmla="*/ 3867150 w 3867150"/>
              <a:gd name="connsiteY1" fmla="*/ 0 h 3429000"/>
              <a:gd name="connsiteX2" fmla="*/ 3867150 w 3867150"/>
              <a:gd name="connsiteY2" fmla="*/ 3429000 h 3429000"/>
              <a:gd name="connsiteX3" fmla="*/ 0 w 386715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867150" h="3429000">
                <a:moveTo>
                  <a:pt x="0" y="0"/>
                </a:moveTo>
                <a:lnTo>
                  <a:pt x="3867150" y="0"/>
                </a:lnTo>
                <a:lnTo>
                  <a:pt x="3867150" y="3429000"/>
                </a:lnTo>
                <a:lnTo>
                  <a:pt x="0" y="3429000"/>
                </a:lnTo>
                <a:close/>
              </a:path>
            </a:pathLst>
          </a:custGeom>
          <a:pattFill prst="pct20">
            <a:fgClr>
              <a:schemeClr val="tx1"/>
            </a:fgClr>
            <a:bgClr>
              <a:schemeClr val="bg1"/>
            </a:bgClr>
          </a:pattFill>
        </p:spPr>
        <p:txBody>
          <a:bodyPr wrap="square" anchor="ctr" anchorCtr="1">
            <a:noAutofit/>
          </a:bodyPr>
          <a:lstStyle>
            <a:lvl1pPr marL="0" indent="0">
              <a:buNone/>
              <a:defRPr/>
            </a:lvl1pPr>
          </a:lstStyle>
          <a:p>
            <a:r>
              <a:rPr lang="id-ID" dirty="0"/>
              <a:t>Replace Image Here</a:t>
            </a:r>
          </a:p>
        </p:txBody>
      </p:sp>
    </p:spTree>
    <p:extLst>
      <p:ext uri="{BB962C8B-B14F-4D97-AF65-F5344CB8AC3E}">
        <p14:creationId xmlns:p14="http://schemas.microsoft.com/office/powerpoint/2010/main" val="628567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aster Slide 08">
    <p:spTree>
      <p:nvGrpSpPr>
        <p:cNvPr id="1" name=""/>
        <p:cNvGrpSpPr/>
        <p:nvPr/>
      </p:nvGrpSpPr>
      <p:grpSpPr>
        <a:xfrm>
          <a:off x="0" y="0"/>
          <a:ext cx="0" cy="0"/>
          <a:chOff x="0" y="0"/>
          <a:chExt cx="0" cy="0"/>
        </a:xfrm>
      </p:grpSpPr>
      <p:sp>
        <p:nvSpPr>
          <p:cNvPr id="10" name="Picture Placeholder 12">
            <a:extLst>
              <a:ext uri="{FF2B5EF4-FFF2-40B4-BE49-F238E27FC236}">
                <a16:creationId xmlns:a16="http://schemas.microsoft.com/office/drawing/2014/main" id="{077634A0-5B51-4323-AB85-3D9A1ECF2DA6}"/>
              </a:ext>
            </a:extLst>
          </p:cNvPr>
          <p:cNvSpPr>
            <a:spLocks noGrp="1"/>
          </p:cNvSpPr>
          <p:nvPr>
            <p:ph type="pic" sz="quarter" idx="14" hasCustomPrompt="1"/>
          </p:nvPr>
        </p:nvSpPr>
        <p:spPr>
          <a:xfrm>
            <a:off x="0" y="0"/>
            <a:ext cx="12192000" cy="5181600"/>
          </a:xfrm>
          <a:custGeom>
            <a:avLst/>
            <a:gdLst>
              <a:gd name="connsiteX0" fmla="*/ 0 w 9299575"/>
              <a:gd name="connsiteY0" fmla="*/ 0 h 3429000"/>
              <a:gd name="connsiteX1" fmla="*/ 9299575 w 9299575"/>
              <a:gd name="connsiteY1" fmla="*/ 0 h 3429000"/>
              <a:gd name="connsiteX2" fmla="*/ 9299575 w 9299575"/>
              <a:gd name="connsiteY2" fmla="*/ 3429000 h 3429000"/>
              <a:gd name="connsiteX3" fmla="*/ 0 w 9299575"/>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9299575" h="3429000">
                <a:moveTo>
                  <a:pt x="0" y="0"/>
                </a:moveTo>
                <a:lnTo>
                  <a:pt x="9299575" y="0"/>
                </a:lnTo>
                <a:lnTo>
                  <a:pt x="9299575" y="3429000"/>
                </a:lnTo>
                <a:lnTo>
                  <a:pt x="0" y="3429000"/>
                </a:lnTo>
                <a:close/>
              </a:path>
            </a:pathLst>
          </a:custGeom>
          <a:pattFill prst="pct20">
            <a:fgClr>
              <a:schemeClr val="tx1"/>
            </a:fgClr>
            <a:bgClr>
              <a:schemeClr val="bg1"/>
            </a:bgClr>
          </a:pattFill>
        </p:spPr>
        <p:txBody>
          <a:bodyPr wrap="square" anchor="ctr" anchorCtr="1">
            <a:noAutofit/>
          </a:bodyPr>
          <a:lstStyle>
            <a:lvl1pPr marL="0" indent="0">
              <a:buNone/>
              <a:defRPr/>
            </a:lvl1pPr>
          </a:lstStyle>
          <a:p>
            <a:r>
              <a:rPr lang="id-ID" dirty="0"/>
              <a:t>Replace Image Here</a:t>
            </a:r>
          </a:p>
        </p:txBody>
      </p:sp>
    </p:spTree>
    <p:extLst>
      <p:ext uri="{BB962C8B-B14F-4D97-AF65-F5344CB8AC3E}">
        <p14:creationId xmlns:p14="http://schemas.microsoft.com/office/powerpoint/2010/main" val="1292361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ster Slide 09">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AE070BFD-C6E0-4DCE-AE11-866FAF42F740}"/>
              </a:ext>
            </a:extLst>
          </p:cNvPr>
          <p:cNvSpPr>
            <a:spLocks noGrp="1"/>
          </p:cNvSpPr>
          <p:nvPr>
            <p:ph type="pic" sz="quarter" idx="16" hasCustomPrompt="1"/>
          </p:nvPr>
        </p:nvSpPr>
        <p:spPr>
          <a:xfrm>
            <a:off x="0" y="0"/>
            <a:ext cx="12192000" cy="6858000"/>
          </a:xfrm>
          <a:custGeom>
            <a:avLst/>
            <a:gdLst>
              <a:gd name="connsiteX0" fmla="*/ 0 w 5097463"/>
              <a:gd name="connsiteY0" fmla="*/ 0 h 3416300"/>
              <a:gd name="connsiteX1" fmla="*/ 5097463 w 5097463"/>
              <a:gd name="connsiteY1" fmla="*/ 0 h 3416300"/>
              <a:gd name="connsiteX2" fmla="*/ 5097463 w 5097463"/>
              <a:gd name="connsiteY2" fmla="*/ 3416300 h 3416300"/>
              <a:gd name="connsiteX3" fmla="*/ 0 w 5097463"/>
              <a:gd name="connsiteY3" fmla="*/ 3416300 h 3416300"/>
            </a:gdLst>
            <a:ahLst/>
            <a:cxnLst>
              <a:cxn ang="0">
                <a:pos x="connsiteX0" y="connsiteY0"/>
              </a:cxn>
              <a:cxn ang="0">
                <a:pos x="connsiteX1" y="connsiteY1"/>
              </a:cxn>
              <a:cxn ang="0">
                <a:pos x="connsiteX2" y="connsiteY2"/>
              </a:cxn>
              <a:cxn ang="0">
                <a:pos x="connsiteX3" y="connsiteY3"/>
              </a:cxn>
            </a:cxnLst>
            <a:rect l="l" t="t" r="r" b="b"/>
            <a:pathLst>
              <a:path w="5097463" h="3416300">
                <a:moveTo>
                  <a:pt x="0" y="0"/>
                </a:moveTo>
                <a:lnTo>
                  <a:pt x="5097463" y="0"/>
                </a:lnTo>
                <a:lnTo>
                  <a:pt x="5097463" y="3416300"/>
                </a:lnTo>
                <a:lnTo>
                  <a:pt x="0" y="3416300"/>
                </a:lnTo>
                <a:close/>
              </a:path>
            </a:pathLst>
          </a:custGeom>
          <a:pattFill prst="pct20">
            <a:fgClr>
              <a:schemeClr val="tx1"/>
            </a:fgClr>
            <a:bgClr>
              <a:schemeClr val="bg1"/>
            </a:bgClr>
          </a:pattFill>
        </p:spPr>
        <p:txBody>
          <a:bodyPr wrap="square" anchor="ctr" anchorCtr="1">
            <a:noAutofit/>
          </a:bodyPr>
          <a:lstStyle>
            <a:lvl1pPr marL="0" indent="0">
              <a:buNone/>
              <a:defRPr/>
            </a:lvl1pPr>
          </a:lstStyle>
          <a:p>
            <a:r>
              <a:rPr lang="id-ID" dirty="0"/>
              <a:t>Replace Image Here</a:t>
            </a:r>
          </a:p>
        </p:txBody>
      </p:sp>
    </p:spTree>
    <p:extLst>
      <p:ext uri="{BB962C8B-B14F-4D97-AF65-F5344CB8AC3E}">
        <p14:creationId xmlns:p14="http://schemas.microsoft.com/office/powerpoint/2010/main" val="3896197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58B9BF-E36A-4EED-8C15-AB7C4E9512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a:extLst>
              <a:ext uri="{FF2B5EF4-FFF2-40B4-BE49-F238E27FC236}">
                <a16:creationId xmlns:a16="http://schemas.microsoft.com/office/drawing/2014/main" id="{2815588D-9B81-4C5F-9313-2F1BBCAD94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5FEA3A6C-B168-4356-AE11-5A6160A596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A4733E-7ED3-4E28-ACA3-4453EF38C75B}" type="datetimeFigureOut">
              <a:rPr lang="id-ID" smtClean="0"/>
              <a:t>29/05/2022</a:t>
            </a:fld>
            <a:endParaRPr lang="id-ID"/>
          </a:p>
        </p:txBody>
      </p:sp>
      <p:sp>
        <p:nvSpPr>
          <p:cNvPr id="5" name="Footer Placeholder 4">
            <a:extLst>
              <a:ext uri="{FF2B5EF4-FFF2-40B4-BE49-F238E27FC236}">
                <a16:creationId xmlns:a16="http://schemas.microsoft.com/office/drawing/2014/main" id="{45253087-3665-4F80-B1A6-461F510EA3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a:extLst>
              <a:ext uri="{FF2B5EF4-FFF2-40B4-BE49-F238E27FC236}">
                <a16:creationId xmlns:a16="http://schemas.microsoft.com/office/drawing/2014/main" id="{73322FB8-EAC4-4A8B-872E-2EDA6E587E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F6423C-33F1-407D-9AEF-E0E9B6545703}" type="slidenum">
              <a:rPr lang="id-ID" smtClean="0"/>
              <a:t>‹#›</a:t>
            </a:fld>
            <a:endParaRPr lang="id-ID"/>
          </a:p>
        </p:txBody>
      </p:sp>
    </p:spTree>
    <p:extLst>
      <p:ext uri="{BB962C8B-B14F-4D97-AF65-F5344CB8AC3E}">
        <p14:creationId xmlns:p14="http://schemas.microsoft.com/office/powerpoint/2010/main" val="404331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1" r:id="rId4"/>
    <p:sldLayoutId id="2147483653" r:id="rId5"/>
    <p:sldLayoutId id="2147483652" r:id="rId6"/>
    <p:sldLayoutId id="2147483654" r:id="rId7"/>
    <p:sldLayoutId id="2147483657" r:id="rId8"/>
    <p:sldLayoutId id="2147483667" r:id="rId9"/>
    <p:sldLayoutId id="2147483668" r:id="rId10"/>
    <p:sldLayoutId id="2147483669" r:id="rId11"/>
    <p:sldLayoutId id="2147483670" r:id="rId12"/>
    <p:sldLayoutId id="2147483671" r:id="rId13"/>
    <p:sldLayoutId id="2147483682" r:id="rId14"/>
    <p:sldLayoutId id="2147483683" r:id="rId15"/>
    <p:sldLayoutId id="2147483679" r:id="rId16"/>
    <p:sldLayoutId id="2147483680" r:id="rId17"/>
    <p:sldLayoutId id="2147483681" r:id="rId18"/>
    <p:sldLayoutId id="2147483673" r:id="rId19"/>
    <p:sldLayoutId id="2147483674" r:id="rId20"/>
    <p:sldLayoutId id="2147483675" r:id="rId21"/>
    <p:sldLayoutId id="2147483676" r:id="rId22"/>
    <p:sldLayoutId id="2147483658" r:id="rId23"/>
    <p:sldLayoutId id="2147483659" r:id="rId24"/>
    <p:sldLayoutId id="2147483677" r:id="rId25"/>
    <p:sldLayoutId id="2147483660" r:id="rId26"/>
    <p:sldLayoutId id="2147483661" r:id="rId27"/>
    <p:sldLayoutId id="2147483662" r:id="rId28"/>
    <p:sldLayoutId id="2147483663" r:id="rId29"/>
    <p:sldLayoutId id="2147483664" r:id="rId30"/>
    <p:sldLayoutId id="2147483665" r:id="rId31"/>
    <p:sldLayoutId id="2147483678" r:id="rId32"/>
    <p:sldLayoutId id="2147483666" r:id="rId33"/>
    <p:sldLayoutId id="2147483672" r:id="rId34"/>
    <p:sldLayoutId id="2147483684" r:id="rId35"/>
    <p:sldLayoutId id="2147483655" r:id="rId3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NUL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NULL"/><Relationship Id="rId1" Type="http://schemas.openxmlformats.org/officeDocument/2006/relationships/slideLayout" Target="../slideLayouts/slideLayout14.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NULL"/><Relationship Id="rId1" Type="http://schemas.openxmlformats.org/officeDocument/2006/relationships/slideLayout" Target="../slideLayouts/slideLayout24.xml"/><Relationship Id="rId5" Type="http://schemas.openxmlformats.org/officeDocument/2006/relationships/image" Target="../media/image19.jpg"/><Relationship Id="rId4" Type="http://schemas.openxmlformats.org/officeDocument/2006/relationships/image" Target="../media/image18.jpg"/></Relationships>
</file>

<file path=ppt/slides/_rels/slide1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NULL"/><Relationship Id="rId1" Type="http://schemas.openxmlformats.org/officeDocument/2006/relationships/slideLayout" Target="../slideLayouts/slideLayout4.xml"/><Relationship Id="rId5" Type="http://schemas.openxmlformats.org/officeDocument/2006/relationships/image" Target="../media/image4.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NULL"/><Relationship Id="rId1" Type="http://schemas.openxmlformats.org/officeDocument/2006/relationships/slideLayout" Target="../slideLayouts/slideLayout5.xm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NULL"/><Relationship Id="rId1" Type="http://schemas.openxmlformats.org/officeDocument/2006/relationships/slideLayout" Target="../slideLayouts/slideLayout6.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NUL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NUL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NULL"/><Relationship Id="rId1" Type="http://schemas.openxmlformats.org/officeDocument/2006/relationships/slideLayout" Target="../slideLayouts/slideLayout13.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A414EAC0-31D7-478A-B0A5-6070384F4D7F}"/>
              </a:ext>
            </a:extLst>
          </p:cNvPr>
          <p:cNvSpPr/>
          <p:nvPr/>
        </p:nvSpPr>
        <p:spPr>
          <a:xfrm>
            <a:off x="8724354" y="1950087"/>
            <a:ext cx="2805176" cy="474280"/>
          </a:xfrm>
          <a:prstGeom prst="rect">
            <a:avLst/>
          </a:prstGeom>
          <a:solidFill>
            <a:srgbClr val="76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8" name="Rectangle 47">
            <a:extLst>
              <a:ext uri="{FF2B5EF4-FFF2-40B4-BE49-F238E27FC236}">
                <a16:creationId xmlns:a16="http://schemas.microsoft.com/office/drawing/2014/main" id="{EE6B0573-B146-4FF1-8882-6B6B18E60110}"/>
              </a:ext>
            </a:extLst>
          </p:cNvPr>
          <p:cNvSpPr/>
          <p:nvPr/>
        </p:nvSpPr>
        <p:spPr>
          <a:xfrm>
            <a:off x="0" y="2424364"/>
            <a:ext cx="12192000" cy="4433636"/>
          </a:xfrm>
          <a:prstGeom prst="rect">
            <a:avLst/>
          </a:prstGeom>
          <a:solidFill>
            <a:schemeClr val="bg1"/>
          </a:solidFill>
          <a:ln>
            <a:noFill/>
          </a:ln>
          <a:effectLst>
            <a:outerShdw blurRad="1905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effectLst>
                <a:outerShdw blurRad="749300" dist="38100" dir="16200000" rotWithShape="0">
                  <a:prstClr val="black">
                    <a:alpha val="20000"/>
                  </a:prstClr>
                </a:outerShdw>
              </a:effectLst>
            </a:endParaRPr>
          </a:p>
        </p:txBody>
      </p:sp>
      <p:sp>
        <p:nvSpPr>
          <p:cNvPr id="13" name="TextBox 12">
            <a:extLst>
              <a:ext uri="{FF2B5EF4-FFF2-40B4-BE49-F238E27FC236}">
                <a16:creationId xmlns:a16="http://schemas.microsoft.com/office/drawing/2014/main" id="{E3FB0CA9-F3F5-4340-92FB-08987C950F05}"/>
              </a:ext>
            </a:extLst>
          </p:cNvPr>
          <p:cNvSpPr txBox="1"/>
          <p:nvPr/>
        </p:nvSpPr>
        <p:spPr>
          <a:xfrm rot="16200000">
            <a:off x="10054766" y="4546012"/>
            <a:ext cx="3191370" cy="420628"/>
          </a:xfrm>
          <a:prstGeom prst="rect">
            <a:avLst/>
          </a:prstGeom>
          <a:noFill/>
        </p:spPr>
        <p:txBody>
          <a:bodyPr wrap="square" rtlCol="0">
            <a:spAutoFit/>
          </a:bodyPr>
          <a:lstStyle/>
          <a:p>
            <a:pPr>
              <a:lnSpc>
                <a:spcPct val="150000"/>
              </a:lnSpc>
            </a:pPr>
            <a:r>
              <a:rPr lang="id-ID" sz="1600" spc="100" dirty="0">
                <a:solidFill>
                  <a:schemeClr val="tx1">
                    <a:lumMod val="75000"/>
                    <a:lumOff val="25000"/>
                  </a:schemeClr>
                </a:solidFill>
                <a:latin typeface="Roboto" panose="02000000000000000000" pitchFamily="2" charset="0"/>
                <a:ea typeface="Roboto" panose="02000000000000000000" pitchFamily="2" charset="0"/>
              </a:rPr>
              <a:t>Pet Presentation Template</a:t>
            </a:r>
          </a:p>
        </p:txBody>
      </p:sp>
      <p:pic>
        <p:nvPicPr>
          <p:cNvPr id="5" name="Picture Placeholder 4">
            <a:extLst>
              <a:ext uri="{FF2B5EF4-FFF2-40B4-BE49-F238E27FC236}">
                <a16:creationId xmlns:a16="http://schemas.microsoft.com/office/drawing/2014/main" id="{0E3BA5C2-926C-4D7F-B2E6-7B088FCA6C95}"/>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15451" b="15451"/>
          <a:stretch>
            <a:fillRect/>
          </a:stretch>
        </p:blipFill>
        <p:spPr/>
      </p:pic>
      <p:sp>
        <p:nvSpPr>
          <p:cNvPr id="36" name="TextBox 35">
            <a:extLst>
              <a:ext uri="{FF2B5EF4-FFF2-40B4-BE49-F238E27FC236}">
                <a16:creationId xmlns:a16="http://schemas.microsoft.com/office/drawing/2014/main" id="{EA4D97F8-8550-400E-9C2E-C11B81D7FA5F}"/>
              </a:ext>
            </a:extLst>
          </p:cNvPr>
          <p:cNvSpPr txBox="1"/>
          <p:nvPr/>
        </p:nvSpPr>
        <p:spPr>
          <a:xfrm>
            <a:off x="3442907" y="1439057"/>
            <a:ext cx="3438150" cy="523220"/>
          </a:xfrm>
          <a:prstGeom prst="rect">
            <a:avLst/>
          </a:prstGeom>
          <a:noFill/>
        </p:spPr>
        <p:txBody>
          <a:bodyPr wrap="square" rtlCol="0">
            <a:spAutoFit/>
          </a:bodyPr>
          <a:lstStyle/>
          <a:p>
            <a:r>
              <a:rPr lang="en-US" sz="2800" dirty="0" smtClean="0">
                <a:solidFill>
                  <a:schemeClr val="tx2"/>
                </a:solidFill>
                <a:latin typeface="Benchnine" panose="02000503000000000000" pitchFamily="2" charset="0"/>
              </a:rPr>
              <a:t>WE SUPPORT PET LOVER.</a:t>
            </a:r>
            <a:endParaRPr lang="id-ID" sz="2800" dirty="0">
              <a:solidFill>
                <a:schemeClr val="tx2"/>
              </a:solidFill>
              <a:latin typeface="Benchnine" panose="02000503000000000000" pitchFamily="2" charset="0"/>
            </a:endParaRPr>
          </a:p>
        </p:txBody>
      </p:sp>
      <p:sp>
        <p:nvSpPr>
          <p:cNvPr id="38" name="TextBox 37">
            <a:extLst>
              <a:ext uri="{FF2B5EF4-FFF2-40B4-BE49-F238E27FC236}">
                <a16:creationId xmlns:a16="http://schemas.microsoft.com/office/drawing/2014/main" id="{E6398340-7049-4528-B052-E3934B12EB87}"/>
              </a:ext>
            </a:extLst>
          </p:cNvPr>
          <p:cNvSpPr txBox="1"/>
          <p:nvPr/>
        </p:nvSpPr>
        <p:spPr>
          <a:xfrm>
            <a:off x="3442916" y="560267"/>
            <a:ext cx="3438150" cy="830997"/>
          </a:xfrm>
          <a:prstGeom prst="rect">
            <a:avLst/>
          </a:prstGeom>
          <a:noFill/>
        </p:spPr>
        <p:txBody>
          <a:bodyPr wrap="square" rtlCol="0">
            <a:spAutoFit/>
          </a:bodyPr>
          <a:lstStyle/>
          <a:p>
            <a:r>
              <a:rPr lang="en-US" sz="4800" dirty="0" smtClean="0">
                <a:latin typeface="Benchnine" panose="02000503000000000000" pitchFamily="2" charset="0"/>
              </a:rPr>
              <a:t>PET </a:t>
            </a:r>
            <a:r>
              <a:rPr lang="en-US" sz="4800" dirty="0" smtClean="0">
                <a:latin typeface="Benchnine" panose="02000503000000000000" pitchFamily="2" charset="0"/>
              </a:rPr>
              <a:t>HEAVEN</a:t>
            </a:r>
            <a:endParaRPr lang="id-ID" sz="4800" dirty="0">
              <a:latin typeface="Benchnine" panose="02000503000000000000" pitchFamily="2"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 y="2424363"/>
            <a:ext cx="12191610" cy="5082377"/>
          </a:xfrm>
          <a:prstGeom prst="rect">
            <a:avLst/>
          </a:prstGeom>
        </p:spPr>
      </p:pic>
      <p:sp>
        <p:nvSpPr>
          <p:cNvPr id="29" name="Isosceles Triangle 28">
            <a:extLst>
              <a:ext uri="{FF2B5EF4-FFF2-40B4-BE49-F238E27FC236}">
                <a16:creationId xmlns:a16="http://schemas.microsoft.com/office/drawing/2014/main" id="{1092D530-5996-4125-9D60-196389082FE8}"/>
              </a:ext>
            </a:extLst>
          </p:cNvPr>
          <p:cNvSpPr/>
          <p:nvPr/>
        </p:nvSpPr>
        <p:spPr>
          <a:xfrm flipV="1">
            <a:off x="8724354" y="1946685"/>
            <a:ext cx="2805176" cy="1640289"/>
          </a:xfrm>
          <a:prstGeom prst="triangle">
            <a:avLst>
              <a:gd name="adj" fmla="val 50000"/>
            </a:avLst>
          </a:prstGeom>
          <a:solidFill>
            <a:srgbClr val="F15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93" name="Group 92">
            <a:extLst>
              <a:ext uri="{FF2B5EF4-FFF2-40B4-BE49-F238E27FC236}">
                <a16:creationId xmlns:a16="http://schemas.microsoft.com/office/drawing/2014/main" id="{F52018D7-1C37-4E81-9B13-50354C99822F}"/>
              </a:ext>
            </a:extLst>
          </p:cNvPr>
          <p:cNvGrpSpPr/>
          <p:nvPr/>
        </p:nvGrpSpPr>
        <p:grpSpPr>
          <a:xfrm>
            <a:off x="9685834" y="2188035"/>
            <a:ext cx="884294" cy="707563"/>
            <a:chOff x="709613" y="2544763"/>
            <a:chExt cx="2200275" cy="1760538"/>
          </a:xfrm>
          <a:solidFill>
            <a:schemeClr val="bg1"/>
          </a:solidFill>
        </p:grpSpPr>
        <p:sp>
          <p:nvSpPr>
            <p:cNvPr id="94" name="Freeform 13">
              <a:extLst>
                <a:ext uri="{FF2B5EF4-FFF2-40B4-BE49-F238E27FC236}">
                  <a16:creationId xmlns:a16="http://schemas.microsoft.com/office/drawing/2014/main" id="{83F532C6-4179-4016-BD8F-4406A0F1428D}"/>
                </a:ext>
              </a:extLst>
            </p:cNvPr>
            <p:cNvSpPr>
              <a:spLocks/>
            </p:cNvSpPr>
            <p:nvPr/>
          </p:nvSpPr>
          <p:spPr bwMode="auto">
            <a:xfrm>
              <a:off x="1190625" y="3230563"/>
              <a:ext cx="1238250" cy="1074738"/>
            </a:xfrm>
            <a:custGeom>
              <a:avLst/>
              <a:gdLst>
                <a:gd name="T0" fmla="*/ 591 w 1186"/>
                <a:gd name="T1" fmla="*/ 1 h 1034"/>
                <a:gd name="T2" fmla="*/ 0 w 1186"/>
                <a:gd name="T3" fmla="*/ 600 h 1034"/>
                <a:gd name="T4" fmla="*/ 0 w 1186"/>
                <a:gd name="T5" fmla="*/ 684 h 1034"/>
                <a:gd name="T6" fmla="*/ 162 w 1186"/>
                <a:gd name="T7" fmla="*/ 970 h 1034"/>
                <a:gd name="T8" fmla="*/ 492 w 1186"/>
                <a:gd name="T9" fmla="*/ 977 h 1034"/>
                <a:gd name="T10" fmla="*/ 694 w 1186"/>
                <a:gd name="T11" fmla="*/ 977 h 1034"/>
                <a:gd name="T12" fmla="*/ 853 w 1186"/>
                <a:gd name="T13" fmla="*/ 1018 h 1034"/>
                <a:gd name="T14" fmla="*/ 1024 w 1186"/>
                <a:gd name="T15" fmla="*/ 970 h 1034"/>
                <a:gd name="T16" fmla="*/ 1186 w 1186"/>
                <a:gd name="T17" fmla="*/ 684 h 1034"/>
                <a:gd name="T18" fmla="*/ 1186 w 1186"/>
                <a:gd name="T19" fmla="*/ 594 h 1034"/>
                <a:gd name="T20" fmla="*/ 1012 w 1186"/>
                <a:gd name="T21" fmla="*/ 174 h 1034"/>
                <a:gd name="T22" fmla="*/ 591 w 1186"/>
                <a:gd name="T23" fmla="*/ 1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6" h="1034">
                  <a:moveTo>
                    <a:pt x="591" y="1"/>
                  </a:moveTo>
                  <a:cubicBezTo>
                    <a:pt x="265" y="2"/>
                    <a:pt x="0" y="271"/>
                    <a:pt x="0" y="600"/>
                  </a:cubicBezTo>
                  <a:cubicBezTo>
                    <a:pt x="0" y="684"/>
                    <a:pt x="0" y="684"/>
                    <a:pt x="0" y="684"/>
                  </a:cubicBezTo>
                  <a:cubicBezTo>
                    <a:pt x="0" y="802"/>
                    <a:pt x="60" y="910"/>
                    <a:pt x="162" y="970"/>
                  </a:cubicBezTo>
                  <a:cubicBezTo>
                    <a:pt x="264" y="1031"/>
                    <a:pt x="387" y="1034"/>
                    <a:pt x="492" y="977"/>
                  </a:cubicBezTo>
                  <a:cubicBezTo>
                    <a:pt x="555" y="943"/>
                    <a:pt x="631" y="943"/>
                    <a:pt x="694" y="977"/>
                  </a:cubicBezTo>
                  <a:cubicBezTo>
                    <a:pt x="744" y="1004"/>
                    <a:pt x="799" y="1018"/>
                    <a:pt x="853" y="1018"/>
                  </a:cubicBezTo>
                  <a:cubicBezTo>
                    <a:pt x="912" y="1018"/>
                    <a:pt x="971" y="1002"/>
                    <a:pt x="1024" y="970"/>
                  </a:cubicBezTo>
                  <a:cubicBezTo>
                    <a:pt x="1126" y="910"/>
                    <a:pt x="1186" y="802"/>
                    <a:pt x="1186" y="684"/>
                  </a:cubicBezTo>
                  <a:cubicBezTo>
                    <a:pt x="1186" y="594"/>
                    <a:pt x="1186" y="594"/>
                    <a:pt x="1186" y="594"/>
                  </a:cubicBezTo>
                  <a:cubicBezTo>
                    <a:pt x="1186" y="435"/>
                    <a:pt x="1124" y="286"/>
                    <a:pt x="1012" y="174"/>
                  </a:cubicBezTo>
                  <a:cubicBezTo>
                    <a:pt x="899" y="62"/>
                    <a:pt x="750" y="0"/>
                    <a:pt x="59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5" name="Freeform 14">
              <a:extLst>
                <a:ext uri="{FF2B5EF4-FFF2-40B4-BE49-F238E27FC236}">
                  <a16:creationId xmlns:a16="http://schemas.microsoft.com/office/drawing/2014/main" id="{CAB369CD-D3C0-44AA-ACA6-162FF6A450FC}"/>
                </a:ext>
              </a:extLst>
            </p:cNvPr>
            <p:cNvSpPr>
              <a:spLocks/>
            </p:cNvSpPr>
            <p:nvPr/>
          </p:nvSpPr>
          <p:spPr bwMode="auto">
            <a:xfrm>
              <a:off x="709613" y="2976563"/>
              <a:ext cx="568325" cy="525463"/>
            </a:xfrm>
            <a:custGeom>
              <a:avLst/>
              <a:gdLst>
                <a:gd name="T0" fmla="*/ 421 w 544"/>
                <a:gd name="T1" fmla="*/ 96 h 505"/>
                <a:gd name="T2" fmla="*/ 389 w 544"/>
                <a:gd name="T3" fmla="*/ 73 h 505"/>
                <a:gd name="T4" fmla="*/ 73 w 544"/>
                <a:gd name="T5" fmla="*/ 123 h 505"/>
                <a:gd name="T6" fmla="*/ 73 w 544"/>
                <a:gd name="T7" fmla="*/ 123 h 505"/>
                <a:gd name="T8" fmla="*/ 123 w 544"/>
                <a:gd name="T9" fmla="*/ 439 h 505"/>
                <a:gd name="T10" fmla="*/ 155 w 544"/>
                <a:gd name="T11" fmla="*/ 462 h 505"/>
                <a:gd name="T12" fmla="*/ 288 w 544"/>
                <a:gd name="T13" fmla="*/ 505 h 505"/>
                <a:gd name="T14" fmla="*/ 471 w 544"/>
                <a:gd name="T15" fmla="*/ 412 h 505"/>
                <a:gd name="T16" fmla="*/ 421 w 544"/>
                <a:gd name="T17" fmla="*/ 96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4" h="505">
                  <a:moveTo>
                    <a:pt x="421" y="96"/>
                  </a:moveTo>
                  <a:cubicBezTo>
                    <a:pt x="389" y="73"/>
                    <a:pt x="389" y="73"/>
                    <a:pt x="389" y="73"/>
                  </a:cubicBezTo>
                  <a:cubicBezTo>
                    <a:pt x="288" y="0"/>
                    <a:pt x="146" y="22"/>
                    <a:pt x="73" y="123"/>
                  </a:cubicBezTo>
                  <a:cubicBezTo>
                    <a:pt x="73" y="123"/>
                    <a:pt x="73" y="123"/>
                    <a:pt x="73" y="123"/>
                  </a:cubicBezTo>
                  <a:cubicBezTo>
                    <a:pt x="0" y="224"/>
                    <a:pt x="22" y="365"/>
                    <a:pt x="123" y="439"/>
                  </a:cubicBezTo>
                  <a:cubicBezTo>
                    <a:pt x="155" y="462"/>
                    <a:pt x="155" y="462"/>
                    <a:pt x="155" y="462"/>
                  </a:cubicBezTo>
                  <a:cubicBezTo>
                    <a:pt x="195" y="491"/>
                    <a:pt x="242" y="505"/>
                    <a:pt x="288" y="505"/>
                  </a:cubicBezTo>
                  <a:cubicBezTo>
                    <a:pt x="358" y="505"/>
                    <a:pt x="427" y="473"/>
                    <a:pt x="471" y="412"/>
                  </a:cubicBezTo>
                  <a:cubicBezTo>
                    <a:pt x="544" y="311"/>
                    <a:pt x="522" y="169"/>
                    <a:pt x="42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6" name="Freeform 15">
              <a:extLst>
                <a:ext uri="{FF2B5EF4-FFF2-40B4-BE49-F238E27FC236}">
                  <a16:creationId xmlns:a16="http://schemas.microsoft.com/office/drawing/2014/main" id="{17EA8623-EF57-47A4-93FE-1846510FE6BF}"/>
                </a:ext>
              </a:extLst>
            </p:cNvPr>
            <p:cNvSpPr>
              <a:spLocks/>
            </p:cNvSpPr>
            <p:nvPr/>
          </p:nvSpPr>
          <p:spPr bwMode="auto">
            <a:xfrm>
              <a:off x="2341563" y="2981326"/>
              <a:ext cx="568325" cy="525463"/>
            </a:xfrm>
            <a:custGeom>
              <a:avLst/>
              <a:gdLst>
                <a:gd name="T0" fmla="*/ 471 w 544"/>
                <a:gd name="T1" fmla="*/ 123 h 505"/>
                <a:gd name="T2" fmla="*/ 471 w 544"/>
                <a:gd name="T3" fmla="*/ 123 h 505"/>
                <a:gd name="T4" fmla="*/ 155 w 544"/>
                <a:gd name="T5" fmla="*/ 73 h 505"/>
                <a:gd name="T6" fmla="*/ 123 w 544"/>
                <a:gd name="T7" fmla="*/ 97 h 505"/>
                <a:gd name="T8" fmla="*/ 73 w 544"/>
                <a:gd name="T9" fmla="*/ 412 h 505"/>
                <a:gd name="T10" fmla="*/ 256 w 544"/>
                <a:gd name="T11" fmla="*/ 505 h 505"/>
                <a:gd name="T12" fmla="*/ 389 w 544"/>
                <a:gd name="T13" fmla="*/ 462 h 505"/>
                <a:gd name="T14" fmla="*/ 421 w 544"/>
                <a:gd name="T15" fmla="*/ 439 h 505"/>
                <a:gd name="T16" fmla="*/ 471 w 544"/>
                <a:gd name="T17" fmla="*/ 123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4" h="505">
                  <a:moveTo>
                    <a:pt x="471" y="123"/>
                  </a:moveTo>
                  <a:cubicBezTo>
                    <a:pt x="471" y="123"/>
                    <a:pt x="471" y="123"/>
                    <a:pt x="471" y="123"/>
                  </a:cubicBezTo>
                  <a:cubicBezTo>
                    <a:pt x="398" y="22"/>
                    <a:pt x="256" y="0"/>
                    <a:pt x="155" y="73"/>
                  </a:cubicBezTo>
                  <a:cubicBezTo>
                    <a:pt x="123" y="97"/>
                    <a:pt x="123" y="97"/>
                    <a:pt x="123" y="97"/>
                  </a:cubicBezTo>
                  <a:cubicBezTo>
                    <a:pt x="22" y="170"/>
                    <a:pt x="0" y="311"/>
                    <a:pt x="73" y="412"/>
                  </a:cubicBezTo>
                  <a:cubicBezTo>
                    <a:pt x="117" y="473"/>
                    <a:pt x="186" y="505"/>
                    <a:pt x="256" y="505"/>
                  </a:cubicBezTo>
                  <a:cubicBezTo>
                    <a:pt x="302" y="505"/>
                    <a:pt x="349" y="491"/>
                    <a:pt x="389" y="462"/>
                  </a:cubicBezTo>
                  <a:cubicBezTo>
                    <a:pt x="421" y="439"/>
                    <a:pt x="421" y="439"/>
                    <a:pt x="421" y="439"/>
                  </a:cubicBezTo>
                  <a:cubicBezTo>
                    <a:pt x="522" y="366"/>
                    <a:pt x="544" y="224"/>
                    <a:pt x="471"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7" name="Freeform 16">
              <a:extLst>
                <a:ext uri="{FF2B5EF4-FFF2-40B4-BE49-F238E27FC236}">
                  <a16:creationId xmlns:a16="http://schemas.microsoft.com/office/drawing/2014/main" id="{654DF159-65D6-46DF-A2CE-A5CCB9EA3409}"/>
                </a:ext>
              </a:extLst>
            </p:cNvPr>
            <p:cNvSpPr>
              <a:spLocks/>
            </p:cNvSpPr>
            <p:nvPr/>
          </p:nvSpPr>
          <p:spPr bwMode="auto">
            <a:xfrm>
              <a:off x="1227138" y="2563813"/>
              <a:ext cx="520700" cy="582613"/>
            </a:xfrm>
            <a:custGeom>
              <a:avLst/>
              <a:gdLst>
                <a:gd name="T0" fmla="*/ 51 w 500"/>
                <a:gd name="T1" fmla="*/ 404 h 560"/>
                <a:gd name="T2" fmla="*/ 267 w 500"/>
                <a:gd name="T3" fmla="*/ 560 h 560"/>
                <a:gd name="T4" fmla="*/ 336 w 500"/>
                <a:gd name="T5" fmla="*/ 549 h 560"/>
                <a:gd name="T6" fmla="*/ 336 w 500"/>
                <a:gd name="T7" fmla="*/ 549 h 560"/>
                <a:gd name="T8" fmla="*/ 468 w 500"/>
                <a:gd name="T9" fmla="*/ 436 h 560"/>
                <a:gd name="T10" fmla="*/ 481 w 500"/>
                <a:gd name="T11" fmla="*/ 264 h 560"/>
                <a:gd name="T12" fmla="*/ 449 w 500"/>
                <a:gd name="T13" fmla="*/ 163 h 560"/>
                <a:gd name="T14" fmla="*/ 336 w 500"/>
                <a:gd name="T15" fmla="*/ 32 h 560"/>
                <a:gd name="T16" fmla="*/ 164 w 500"/>
                <a:gd name="T17" fmla="*/ 18 h 560"/>
                <a:gd name="T18" fmla="*/ 32 w 500"/>
                <a:gd name="T19" fmla="*/ 131 h 560"/>
                <a:gd name="T20" fmla="*/ 19 w 500"/>
                <a:gd name="T21" fmla="*/ 303 h 560"/>
                <a:gd name="T22" fmla="*/ 51 w 500"/>
                <a:gd name="T23" fmla="*/ 404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0" h="560">
                  <a:moveTo>
                    <a:pt x="51" y="404"/>
                  </a:moveTo>
                  <a:cubicBezTo>
                    <a:pt x="82" y="499"/>
                    <a:pt x="171" y="560"/>
                    <a:pt x="267" y="560"/>
                  </a:cubicBezTo>
                  <a:cubicBezTo>
                    <a:pt x="290" y="560"/>
                    <a:pt x="313" y="556"/>
                    <a:pt x="336" y="549"/>
                  </a:cubicBezTo>
                  <a:cubicBezTo>
                    <a:pt x="336" y="549"/>
                    <a:pt x="336" y="549"/>
                    <a:pt x="336" y="549"/>
                  </a:cubicBezTo>
                  <a:cubicBezTo>
                    <a:pt x="394" y="530"/>
                    <a:pt x="440" y="490"/>
                    <a:pt x="468" y="436"/>
                  </a:cubicBezTo>
                  <a:cubicBezTo>
                    <a:pt x="495" y="383"/>
                    <a:pt x="500" y="321"/>
                    <a:pt x="481" y="264"/>
                  </a:cubicBezTo>
                  <a:cubicBezTo>
                    <a:pt x="449" y="163"/>
                    <a:pt x="449" y="163"/>
                    <a:pt x="449" y="163"/>
                  </a:cubicBezTo>
                  <a:cubicBezTo>
                    <a:pt x="430" y="106"/>
                    <a:pt x="390" y="59"/>
                    <a:pt x="336" y="32"/>
                  </a:cubicBezTo>
                  <a:cubicBezTo>
                    <a:pt x="283" y="4"/>
                    <a:pt x="221" y="0"/>
                    <a:pt x="164" y="18"/>
                  </a:cubicBezTo>
                  <a:cubicBezTo>
                    <a:pt x="107" y="37"/>
                    <a:pt x="60" y="77"/>
                    <a:pt x="32" y="131"/>
                  </a:cubicBezTo>
                  <a:cubicBezTo>
                    <a:pt x="5" y="185"/>
                    <a:pt x="0" y="246"/>
                    <a:pt x="19" y="303"/>
                  </a:cubicBezTo>
                  <a:lnTo>
                    <a:pt x="51" y="4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8" name="Freeform 17">
              <a:extLst>
                <a:ext uri="{FF2B5EF4-FFF2-40B4-BE49-F238E27FC236}">
                  <a16:creationId xmlns:a16="http://schemas.microsoft.com/office/drawing/2014/main" id="{C2F95A99-9297-4026-A60D-E8A4592FFF4F}"/>
                </a:ext>
              </a:extLst>
            </p:cNvPr>
            <p:cNvSpPr>
              <a:spLocks/>
            </p:cNvSpPr>
            <p:nvPr/>
          </p:nvSpPr>
          <p:spPr bwMode="auto">
            <a:xfrm>
              <a:off x="1871663" y="2544763"/>
              <a:ext cx="542925" cy="603250"/>
            </a:xfrm>
            <a:custGeom>
              <a:avLst/>
              <a:gdLst>
                <a:gd name="T0" fmla="*/ 164 w 520"/>
                <a:gd name="T1" fmla="*/ 569 h 580"/>
                <a:gd name="T2" fmla="*/ 164 w 520"/>
                <a:gd name="T3" fmla="*/ 569 h 580"/>
                <a:gd name="T4" fmla="*/ 233 w 520"/>
                <a:gd name="T5" fmla="*/ 580 h 580"/>
                <a:gd name="T6" fmla="*/ 449 w 520"/>
                <a:gd name="T7" fmla="*/ 424 h 580"/>
                <a:gd name="T8" fmla="*/ 481 w 520"/>
                <a:gd name="T9" fmla="*/ 323 h 580"/>
                <a:gd name="T10" fmla="*/ 336 w 520"/>
                <a:gd name="T11" fmla="*/ 38 h 580"/>
                <a:gd name="T12" fmla="*/ 51 w 520"/>
                <a:gd name="T13" fmla="*/ 184 h 580"/>
                <a:gd name="T14" fmla="*/ 19 w 520"/>
                <a:gd name="T15" fmla="*/ 284 h 580"/>
                <a:gd name="T16" fmla="*/ 32 w 520"/>
                <a:gd name="T17" fmla="*/ 457 h 580"/>
                <a:gd name="T18" fmla="*/ 164 w 520"/>
                <a:gd name="T19" fmla="*/ 569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0" h="580">
                  <a:moveTo>
                    <a:pt x="164" y="569"/>
                  </a:moveTo>
                  <a:cubicBezTo>
                    <a:pt x="164" y="569"/>
                    <a:pt x="164" y="569"/>
                    <a:pt x="164" y="569"/>
                  </a:cubicBezTo>
                  <a:cubicBezTo>
                    <a:pt x="187" y="576"/>
                    <a:pt x="210" y="580"/>
                    <a:pt x="233" y="580"/>
                  </a:cubicBezTo>
                  <a:cubicBezTo>
                    <a:pt x="329" y="580"/>
                    <a:pt x="418" y="519"/>
                    <a:pt x="449" y="424"/>
                  </a:cubicBezTo>
                  <a:cubicBezTo>
                    <a:pt x="481" y="323"/>
                    <a:pt x="481" y="323"/>
                    <a:pt x="481" y="323"/>
                  </a:cubicBezTo>
                  <a:cubicBezTo>
                    <a:pt x="520" y="205"/>
                    <a:pt x="455" y="77"/>
                    <a:pt x="336" y="38"/>
                  </a:cubicBezTo>
                  <a:cubicBezTo>
                    <a:pt x="217" y="0"/>
                    <a:pt x="90" y="65"/>
                    <a:pt x="51" y="184"/>
                  </a:cubicBezTo>
                  <a:cubicBezTo>
                    <a:pt x="19" y="284"/>
                    <a:pt x="19" y="284"/>
                    <a:pt x="19" y="284"/>
                  </a:cubicBezTo>
                  <a:cubicBezTo>
                    <a:pt x="0" y="341"/>
                    <a:pt x="5" y="403"/>
                    <a:pt x="32" y="457"/>
                  </a:cubicBezTo>
                  <a:cubicBezTo>
                    <a:pt x="60" y="510"/>
                    <a:pt x="106" y="550"/>
                    <a:pt x="164" y="5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759" y="217300"/>
            <a:ext cx="2194420" cy="2194420"/>
          </a:xfrm>
          <a:prstGeom prst="rect">
            <a:avLst/>
          </a:prstGeom>
        </p:spPr>
      </p:pic>
    </p:spTree>
    <p:extLst>
      <p:ext uri="{BB962C8B-B14F-4D97-AF65-F5344CB8AC3E}">
        <p14:creationId xmlns:p14="http://schemas.microsoft.com/office/powerpoint/2010/main" val="33827756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Placeholder 42">
            <a:extLst>
              <a:ext uri="{FF2B5EF4-FFF2-40B4-BE49-F238E27FC236}">
                <a16:creationId xmlns:a16="http://schemas.microsoft.com/office/drawing/2014/main" id="{D19029A3-17AA-4A93-8EC1-FAD9C6B2E9C8}"/>
              </a:ext>
            </a:extLst>
          </p:cNvPr>
          <p:cNvPicPr>
            <a:picLocks noGrp="1" noChangeAspect="1"/>
          </p:cNvPicPr>
          <p:nvPr>
            <p:ph type="pic" sz="quarter" idx="16"/>
          </p:nvPr>
        </p:nvPicPr>
        <p:blipFill>
          <a:blip r:embed="rId2" cstate="hqprint">
            <a:extLst>
              <a:ext uri="{28A0092B-C50C-407E-A947-70E740481C1C}">
                <a14:useLocalDpi xmlns:a14="http://schemas.microsoft.com/office/drawing/2010/main" val="0"/>
              </a:ext>
            </a:extLst>
          </a:blip>
          <a:srcRect t="13117" b="13117"/>
          <a:stretch>
            <a:fillRect/>
          </a:stretch>
        </p:blipFill>
        <p:spPr/>
      </p:pic>
      <p:pic>
        <p:nvPicPr>
          <p:cNvPr id="47" name="Picture Placeholder 46">
            <a:extLst>
              <a:ext uri="{FF2B5EF4-FFF2-40B4-BE49-F238E27FC236}">
                <a16:creationId xmlns:a16="http://schemas.microsoft.com/office/drawing/2014/main" id="{F2F31839-A91D-449B-81B6-E18FEC7362AE}"/>
              </a:ext>
            </a:extLst>
          </p:cNvPr>
          <p:cNvPicPr>
            <a:picLocks noGrp="1" noChangeAspect="1"/>
          </p:cNvPicPr>
          <p:nvPr>
            <p:ph type="pic" sz="quarter" idx="18"/>
          </p:nvPr>
        </p:nvPicPr>
        <p:blipFill>
          <a:blip r:embed="rId2" cstate="hqprint">
            <a:extLst>
              <a:ext uri="{28A0092B-C50C-407E-A947-70E740481C1C}">
                <a14:useLocalDpi xmlns:a14="http://schemas.microsoft.com/office/drawing/2010/main" val="0"/>
              </a:ext>
            </a:extLst>
          </a:blip>
          <a:srcRect t="13117" b="13117"/>
          <a:stretch>
            <a:fillRect/>
          </a:stretch>
        </p:blipFill>
        <p:spPr/>
      </p:pic>
      <p:sp>
        <p:nvSpPr>
          <p:cNvPr id="10" name="TextBox 9">
            <a:extLst>
              <a:ext uri="{FF2B5EF4-FFF2-40B4-BE49-F238E27FC236}">
                <a16:creationId xmlns:a16="http://schemas.microsoft.com/office/drawing/2014/main" id="{5A4E6D77-514B-4A0E-B037-009BB2C50815}"/>
              </a:ext>
            </a:extLst>
          </p:cNvPr>
          <p:cNvSpPr txBox="1"/>
          <p:nvPr/>
        </p:nvSpPr>
        <p:spPr>
          <a:xfrm>
            <a:off x="4499674" y="278238"/>
            <a:ext cx="3448057" cy="830997"/>
          </a:xfrm>
          <a:prstGeom prst="rect">
            <a:avLst/>
          </a:prstGeom>
          <a:noFill/>
        </p:spPr>
        <p:txBody>
          <a:bodyPr wrap="square" rtlCol="0">
            <a:spAutoFit/>
          </a:bodyPr>
          <a:lstStyle/>
          <a:p>
            <a:pPr algn="ctr"/>
            <a:r>
              <a:rPr lang="id-ID" sz="4800" dirty="0">
                <a:latin typeface="Benchnine" panose="02000503000000000000" pitchFamily="2" charset="0"/>
              </a:rPr>
              <a:t>SHOP</a:t>
            </a:r>
          </a:p>
        </p:txBody>
      </p:sp>
      <p:sp>
        <p:nvSpPr>
          <p:cNvPr id="12" name="TextBox 11">
            <a:extLst>
              <a:ext uri="{FF2B5EF4-FFF2-40B4-BE49-F238E27FC236}">
                <a16:creationId xmlns:a16="http://schemas.microsoft.com/office/drawing/2014/main" id="{041E0317-B13E-44C8-9A7B-E0141E958F9D}"/>
              </a:ext>
            </a:extLst>
          </p:cNvPr>
          <p:cNvSpPr txBox="1"/>
          <p:nvPr/>
        </p:nvSpPr>
        <p:spPr>
          <a:xfrm>
            <a:off x="749286" y="2841885"/>
            <a:ext cx="2747959" cy="584775"/>
          </a:xfrm>
          <a:prstGeom prst="rect">
            <a:avLst/>
          </a:prstGeom>
          <a:noFill/>
        </p:spPr>
        <p:txBody>
          <a:bodyPr wrap="square" rtlCol="0">
            <a:spAutoFit/>
          </a:bodyPr>
          <a:lstStyle/>
          <a:p>
            <a:pPr algn="ctr"/>
            <a:r>
              <a:rPr lang="id-ID" sz="3200" dirty="0">
                <a:solidFill>
                  <a:schemeClr val="bg1"/>
                </a:solidFill>
                <a:latin typeface="Benchnine" panose="02000503000000000000" pitchFamily="2" charset="0"/>
              </a:rPr>
              <a:t>DOG COLLAR</a:t>
            </a:r>
          </a:p>
        </p:txBody>
      </p:sp>
      <p:sp>
        <p:nvSpPr>
          <p:cNvPr id="18" name="TextBox 17">
            <a:extLst>
              <a:ext uri="{FF2B5EF4-FFF2-40B4-BE49-F238E27FC236}">
                <a16:creationId xmlns:a16="http://schemas.microsoft.com/office/drawing/2014/main" id="{B26F76A1-AE19-461D-9B7B-3EF90B8C3649}"/>
              </a:ext>
            </a:extLst>
          </p:cNvPr>
          <p:cNvSpPr txBox="1"/>
          <p:nvPr/>
        </p:nvSpPr>
        <p:spPr>
          <a:xfrm>
            <a:off x="8679257" y="2810888"/>
            <a:ext cx="2747959" cy="584775"/>
          </a:xfrm>
          <a:prstGeom prst="rect">
            <a:avLst/>
          </a:prstGeom>
          <a:noFill/>
        </p:spPr>
        <p:txBody>
          <a:bodyPr wrap="square" rtlCol="0">
            <a:spAutoFit/>
          </a:bodyPr>
          <a:lstStyle/>
          <a:p>
            <a:pPr algn="ctr"/>
            <a:r>
              <a:rPr lang="id-ID" sz="3200" dirty="0">
                <a:solidFill>
                  <a:schemeClr val="bg1"/>
                </a:solidFill>
                <a:latin typeface="Benchnine" panose="02000503000000000000" pitchFamily="2" charset="0"/>
              </a:rPr>
              <a:t>MIDDLE DOG LEAD</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878" y="0"/>
            <a:ext cx="3276777" cy="3896287"/>
          </a:xfrm>
          <a:prstGeom prst="rect">
            <a:avLst/>
          </a:prstGeom>
        </p:spPr>
      </p:pic>
      <p:sp>
        <p:nvSpPr>
          <p:cNvPr id="22" name="TextBox 21">
            <a:extLst>
              <a:ext uri="{FF2B5EF4-FFF2-40B4-BE49-F238E27FC236}">
                <a16:creationId xmlns:a16="http://schemas.microsoft.com/office/drawing/2014/main" id="{1FAD1762-EEE3-4D49-86B1-ECAE5B9A8697}"/>
              </a:ext>
            </a:extLst>
          </p:cNvPr>
          <p:cNvSpPr txBox="1"/>
          <p:nvPr/>
        </p:nvSpPr>
        <p:spPr>
          <a:xfrm>
            <a:off x="707223" y="2875465"/>
            <a:ext cx="2747959" cy="584775"/>
          </a:xfrm>
          <a:prstGeom prst="rect">
            <a:avLst/>
          </a:prstGeom>
          <a:noFill/>
        </p:spPr>
        <p:txBody>
          <a:bodyPr wrap="square" rtlCol="0">
            <a:spAutoFit/>
          </a:bodyPr>
          <a:lstStyle/>
          <a:p>
            <a:pPr algn="ctr"/>
            <a:r>
              <a:rPr lang="en-US" sz="3200" dirty="0" smtClean="0">
                <a:solidFill>
                  <a:schemeClr val="bg1"/>
                </a:solidFill>
                <a:latin typeface="Benchnine" panose="02000503000000000000" pitchFamily="2" charset="0"/>
              </a:rPr>
              <a:t>PERSIAN</a:t>
            </a:r>
            <a:endParaRPr lang="id-ID" sz="3200" dirty="0">
              <a:solidFill>
                <a:schemeClr val="bg1"/>
              </a:solidFill>
              <a:latin typeface="Benchnine" panose="02000503000000000000" pitchFamily="2" charset="0"/>
            </a:endParaRPr>
          </a:p>
        </p:txBody>
      </p:sp>
      <p:sp>
        <p:nvSpPr>
          <p:cNvPr id="19" name="TextBox 18">
            <a:extLst>
              <a:ext uri="{FF2B5EF4-FFF2-40B4-BE49-F238E27FC236}">
                <a16:creationId xmlns:a16="http://schemas.microsoft.com/office/drawing/2014/main" id="{C0EE5B06-F61E-46D0-8AD8-78F661F6093B}"/>
              </a:ext>
            </a:extLst>
          </p:cNvPr>
          <p:cNvSpPr txBox="1"/>
          <p:nvPr/>
        </p:nvSpPr>
        <p:spPr>
          <a:xfrm>
            <a:off x="1113839" y="3460240"/>
            <a:ext cx="2242752" cy="1015663"/>
          </a:xfrm>
          <a:prstGeom prst="rect">
            <a:avLst/>
          </a:prstGeom>
          <a:noFill/>
        </p:spPr>
        <p:txBody>
          <a:bodyPr wrap="square" rtlCol="0">
            <a:spAutoFit/>
          </a:bodyPr>
          <a:lstStyle/>
          <a:p>
            <a:r>
              <a:rPr lang="en-US" sz="6000" dirty="0" smtClean="0">
                <a:solidFill>
                  <a:schemeClr val="bg1"/>
                </a:solidFill>
                <a:latin typeface="BenchNine bold" pitchFamily="2" charset="0"/>
              </a:rPr>
              <a:t>350$</a:t>
            </a:r>
            <a:endParaRPr lang="id-ID" sz="6000" dirty="0">
              <a:solidFill>
                <a:schemeClr val="bg1"/>
              </a:solidFill>
              <a:latin typeface="BenchNine bold" pitchFamily="2" charset="0"/>
            </a:endParaRPr>
          </a:p>
        </p:txBody>
      </p:sp>
      <p:sp>
        <p:nvSpPr>
          <p:cNvPr id="24" name="TextBox 23">
            <a:extLst>
              <a:ext uri="{FF2B5EF4-FFF2-40B4-BE49-F238E27FC236}">
                <a16:creationId xmlns:a16="http://schemas.microsoft.com/office/drawing/2014/main" id="{C0EE5B06-F61E-46D0-8AD8-78F661F6093B}"/>
              </a:ext>
            </a:extLst>
          </p:cNvPr>
          <p:cNvSpPr txBox="1"/>
          <p:nvPr/>
        </p:nvSpPr>
        <p:spPr>
          <a:xfrm>
            <a:off x="9066232" y="3359973"/>
            <a:ext cx="2242752" cy="1015663"/>
          </a:xfrm>
          <a:prstGeom prst="rect">
            <a:avLst/>
          </a:prstGeom>
          <a:noFill/>
        </p:spPr>
        <p:txBody>
          <a:bodyPr wrap="square" rtlCol="0">
            <a:spAutoFit/>
          </a:bodyPr>
          <a:lstStyle/>
          <a:p>
            <a:r>
              <a:rPr lang="en-US" sz="6000" dirty="0" smtClean="0">
                <a:solidFill>
                  <a:schemeClr val="bg1"/>
                </a:solidFill>
                <a:latin typeface="BenchNine bold" pitchFamily="2" charset="0"/>
              </a:rPr>
              <a:t>100$</a:t>
            </a:r>
            <a:endParaRPr lang="id-ID" sz="6000" dirty="0">
              <a:solidFill>
                <a:schemeClr val="bg1"/>
              </a:solidFill>
              <a:latin typeface="BenchNine bold" pitchFamily="2" charset="0"/>
            </a:endParaRPr>
          </a:p>
        </p:txBody>
      </p:sp>
      <p:sp>
        <p:nvSpPr>
          <p:cNvPr id="25" name="TextBox 24">
            <a:extLst>
              <a:ext uri="{FF2B5EF4-FFF2-40B4-BE49-F238E27FC236}">
                <a16:creationId xmlns:a16="http://schemas.microsoft.com/office/drawing/2014/main" id="{1FAD1762-EEE3-4D49-86B1-ECAE5B9A8697}"/>
              </a:ext>
            </a:extLst>
          </p:cNvPr>
          <p:cNvSpPr txBox="1"/>
          <p:nvPr/>
        </p:nvSpPr>
        <p:spPr>
          <a:xfrm>
            <a:off x="8674766" y="2734587"/>
            <a:ext cx="2747959" cy="584775"/>
          </a:xfrm>
          <a:prstGeom prst="rect">
            <a:avLst/>
          </a:prstGeom>
          <a:noFill/>
        </p:spPr>
        <p:txBody>
          <a:bodyPr wrap="square" rtlCol="0">
            <a:spAutoFit/>
          </a:bodyPr>
          <a:lstStyle/>
          <a:p>
            <a:pPr algn="ctr"/>
            <a:r>
              <a:rPr lang="en-US" sz="3200" dirty="0" smtClean="0">
                <a:solidFill>
                  <a:schemeClr val="bg1"/>
                </a:solidFill>
                <a:latin typeface="Benchnine" panose="02000503000000000000" pitchFamily="2" charset="0"/>
              </a:rPr>
              <a:t>AMERICAN</a:t>
            </a:r>
            <a:endParaRPr lang="id-ID" sz="3200" dirty="0">
              <a:solidFill>
                <a:schemeClr val="bg1"/>
              </a:solidFill>
              <a:latin typeface="Benchnine" panose="02000503000000000000" pitchFamily="2" charset="0"/>
            </a:endParaRPr>
          </a:p>
        </p:txBody>
      </p:sp>
      <p:sp>
        <p:nvSpPr>
          <p:cNvPr id="15" name="TextBox 14">
            <a:extLst>
              <a:ext uri="{FF2B5EF4-FFF2-40B4-BE49-F238E27FC236}">
                <a16:creationId xmlns:a16="http://schemas.microsoft.com/office/drawing/2014/main" id="{1FAD1762-EEE3-4D49-86B1-ECAE5B9A8697}"/>
              </a:ext>
            </a:extLst>
          </p:cNvPr>
          <p:cNvSpPr txBox="1"/>
          <p:nvPr/>
        </p:nvSpPr>
        <p:spPr>
          <a:xfrm>
            <a:off x="4711755" y="1784385"/>
            <a:ext cx="2747959" cy="584775"/>
          </a:xfrm>
          <a:prstGeom prst="rect">
            <a:avLst/>
          </a:prstGeom>
          <a:noFill/>
        </p:spPr>
        <p:txBody>
          <a:bodyPr wrap="square" rtlCol="0">
            <a:spAutoFit/>
          </a:bodyPr>
          <a:lstStyle/>
          <a:p>
            <a:pPr algn="ctr"/>
            <a:r>
              <a:rPr lang="en-US" sz="3200" dirty="0" smtClean="0">
                <a:solidFill>
                  <a:schemeClr val="bg1"/>
                </a:solidFill>
                <a:latin typeface="Benchnine" panose="02000503000000000000" pitchFamily="2" charset="0"/>
              </a:rPr>
              <a:t>PUG DOG</a:t>
            </a:r>
            <a:endParaRPr lang="id-ID" sz="3200" dirty="0">
              <a:solidFill>
                <a:schemeClr val="bg1"/>
              </a:solidFill>
              <a:latin typeface="Benchnine" panose="02000503000000000000" pitchFamily="2" charset="0"/>
            </a:endParaRPr>
          </a:p>
        </p:txBody>
      </p:sp>
      <p:sp>
        <p:nvSpPr>
          <p:cNvPr id="30" name="TextBox 29">
            <a:extLst>
              <a:ext uri="{FF2B5EF4-FFF2-40B4-BE49-F238E27FC236}">
                <a16:creationId xmlns:a16="http://schemas.microsoft.com/office/drawing/2014/main" id="{C0EE5B06-F61E-46D0-8AD8-78F661F6093B}"/>
              </a:ext>
            </a:extLst>
          </p:cNvPr>
          <p:cNvSpPr txBox="1"/>
          <p:nvPr/>
        </p:nvSpPr>
        <p:spPr>
          <a:xfrm>
            <a:off x="5211568" y="2444577"/>
            <a:ext cx="2242752" cy="1015663"/>
          </a:xfrm>
          <a:prstGeom prst="rect">
            <a:avLst/>
          </a:prstGeom>
          <a:noFill/>
        </p:spPr>
        <p:txBody>
          <a:bodyPr wrap="square" rtlCol="0">
            <a:spAutoFit/>
          </a:bodyPr>
          <a:lstStyle/>
          <a:p>
            <a:r>
              <a:rPr lang="en-US" sz="6000" dirty="0" smtClean="0">
                <a:solidFill>
                  <a:schemeClr val="bg1"/>
                </a:solidFill>
                <a:latin typeface="BenchNine bold" pitchFamily="2" charset="0"/>
              </a:rPr>
              <a:t>250$</a:t>
            </a:r>
            <a:endParaRPr lang="id-ID" sz="6000" dirty="0">
              <a:solidFill>
                <a:schemeClr val="bg1"/>
              </a:solidFill>
              <a:latin typeface="BenchNine bold" pitchFamily="2" charset="0"/>
            </a:endParaRPr>
          </a:p>
        </p:txBody>
      </p:sp>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l="22108" r="5309"/>
          <a:stretch/>
        </p:blipFill>
        <p:spPr>
          <a:xfrm>
            <a:off x="4438650" y="3914356"/>
            <a:ext cx="3228975" cy="2967237"/>
          </a:xfrm>
          <a:prstGeom prst="rect">
            <a:avLst/>
          </a:prstGeom>
        </p:spPr>
      </p:pic>
      <p:sp>
        <p:nvSpPr>
          <p:cNvPr id="8" name="Oval 7">
            <a:extLst>
              <a:ext uri="{FF2B5EF4-FFF2-40B4-BE49-F238E27FC236}">
                <a16:creationId xmlns:a16="http://schemas.microsoft.com/office/drawing/2014/main" id="{FD731C86-9910-481A-8CBC-2112ADEDF85E}"/>
              </a:ext>
            </a:extLst>
          </p:cNvPr>
          <p:cNvSpPr/>
          <p:nvPr/>
        </p:nvSpPr>
        <p:spPr>
          <a:xfrm>
            <a:off x="4370566" y="1782426"/>
            <a:ext cx="3354209" cy="3354209"/>
          </a:xfrm>
          <a:prstGeom prst="ellipse">
            <a:avLst/>
          </a:prstGeom>
          <a:solidFill>
            <a:srgbClr val="F15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28" name="Picture 27"/>
          <p:cNvPicPr>
            <a:picLocks noChangeAspect="1"/>
          </p:cNvPicPr>
          <p:nvPr/>
        </p:nvPicPr>
        <p:blipFill rotWithShape="1">
          <a:blip r:embed="rId5">
            <a:extLst>
              <a:ext uri="{28A0092B-C50C-407E-A947-70E740481C1C}">
                <a14:useLocalDpi xmlns:a14="http://schemas.microsoft.com/office/drawing/2010/main" val="0"/>
              </a:ext>
            </a:extLst>
          </a:blip>
          <a:srcRect l="14595" t="2445" r="22813"/>
          <a:stretch/>
        </p:blipFill>
        <p:spPr>
          <a:xfrm>
            <a:off x="762000" y="0"/>
            <a:ext cx="2733676" cy="2841885"/>
          </a:xfrm>
          <a:prstGeom prst="rect">
            <a:avLst/>
          </a:prstGeom>
        </p:spPr>
      </p:pic>
      <p:sp>
        <p:nvSpPr>
          <p:cNvPr id="6" name="Oval 5">
            <a:extLst>
              <a:ext uri="{FF2B5EF4-FFF2-40B4-BE49-F238E27FC236}">
                <a16:creationId xmlns:a16="http://schemas.microsoft.com/office/drawing/2014/main" id="{5E9804E2-6A3E-4DAA-B542-738112260ED0}"/>
              </a:ext>
            </a:extLst>
          </p:cNvPr>
          <p:cNvSpPr/>
          <p:nvPr/>
        </p:nvSpPr>
        <p:spPr>
          <a:xfrm>
            <a:off x="631717" y="1933899"/>
            <a:ext cx="2981692" cy="298169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29" name="Picture 28"/>
          <p:cNvPicPr>
            <a:picLocks noChangeAspect="1"/>
          </p:cNvPicPr>
          <p:nvPr/>
        </p:nvPicPr>
        <p:blipFill rotWithShape="1">
          <a:blip r:embed="rId6">
            <a:extLst>
              <a:ext uri="{28A0092B-C50C-407E-A947-70E740481C1C}">
                <a14:useLocalDpi xmlns:a14="http://schemas.microsoft.com/office/drawing/2010/main" val="0"/>
              </a:ext>
            </a:extLst>
          </a:blip>
          <a:srcRect l="14865" r="20459"/>
          <a:stretch/>
        </p:blipFill>
        <p:spPr>
          <a:xfrm>
            <a:off x="8481932" y="0"/>
            <a:ext cx="3190875" cy="3254692"/>
          </a:xfrm>
          <a:prstGeom prst="rect">
            <a:avLst/>
          </a:prstGeom>
        </p:spPr>
      </p:pic>
      <p:sp>
        <p:nvSpPr>
          <p:cNvPr id="31" name="Rectangle 30"/>
          <p:cNvSpPr/>
          <p:nvPr/>
        </p:nvSpPr>
        <p:spPr>
          <a:xfrm>
            <a:off x="8067344" y="3254692"/>
            <a:ext cx="3554234" cy="1152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EB4A755-9859-468D-88DE-DB4153A5308D}"/>
              </a:ext>
            </a:extLst>
          </p:cNvPr>
          <p:cNvSpPr/>
          <p:nvPr/>
        </p:nvSpPr>
        <p:spPr>
          <a:xfrm>
            <a:off x="8472408" y="2076773"/>
            <a:ext cx="3192651" cy="3192651"/>
          </a:xfrm>
          <a:prstGeom prst="ellipse">
            <a:avLst/>
          </a:prstGeom>
          <a:solidFill>
            <a:srgbClr val="5535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6" name="TextBox 35">
            <a:extLst>
              <a:ext uri="{FF2B5EF4-FFF2-40B4-BE49-F238E27FC236}">
                <a16:creationId xmlns:a16="http://schemas.microsoft.com/office/drawing/2014/main" id="{CA4576B0-FB41-4082-85E0-7296728647D7}"/>
              </a:ext>
            </a:extLst>
          </p:cNvPr>
          <p:cNvSpPr txBox="1"/>
          <p:nvPr/>
        </p:nvSpPr>
        <p:spPr>
          <a:xfrm>
            <a:off x="1289905" y="2798165"/>
            <a:ext cx="2922563" cy="1077218"/>
          </a:xfrm>
          <a:prstGeom prst="rect">
            <a:avLst/>
          </a:prstGeom>
          <a:noFill/>
        </p:spPr>
        <p:txBody>
          <a:bodyPr wrap="square" rtlCol="0">
            <a:spAutoFit/>
          </a:bodyPr>
          <a:lstStyle/>
          <a:p>
            <a:r>
              <a:rPr lang="en-US" sz="3200" b="1" dirty="0" smtClean="0">
                <a:solidFill>
                  <a:schemeClr val="bg1"/>
                </a:solidFill>
                <a:latin typeface="Benchnine" panose="02000503000000000000"/>
              </a:rPr>
              <a:t>Brush </a:t>
            </a:r>
            <a:r>
              <a:rPr lang="en-US" sz="3200" b="1" dirty="0">
                <a:solidFill>
                  <a:schemeClr val="bg1"/>
                </a:solidFill>
                <a:latin typeface="Benchnine" panose="02000503000000000000"/>
              </a:rPr>
              <a:t>and </a:t>
            </a:r>
            <a:endParaRPr lang="en-US" sz="3200" b="1" dirty="0" smtClean="0">
              <a:solidFill>
                <a:schemeClr val="bg1"/>
              </a:solidFill>
              <a:latin typeface="Benchnine" panose="02000503000000000000"/>
            </a:endParaRPr>
          </a:p>
          <a:p>
            <a:r>
              <a:rPr lang="en-US" sz="3200" b="1" dirty="0" smtClean="0">
                <a:solidFill>
                  <a:schemeClr val="bg1"/>
                </a:solidFill>
                <a:latin typeface="Benchnine" panose="02000503000000000000"/>
              </a:rPr>
              <a:t>rubber </a:t>
            </a:r>
            <a:r>
              <a:rPr lang="en-US" sz="3200" b="1" dirty="0">
                <a:solidFill>
                  <a:schemeClr val="bg1"/>
                </a:solidFill>
                <a:latin typeface="Benchnine" panose="02000503000000000000"/>
              </a:rPr>
              <a:t>toy.</a:t>
            </a:r>
          </a:p>
        </p:txBody>
      </p:sp>
      <p:sp>
        <p:nvSpPr>
          <p:cNvPr id="37" name="TextBox 36">
            <a:extLst>
              <a:ext uri="{FF2B5EF4-FFF2-40B4-BE49-F238E27FC236}">
                <a16:creationId xmlns:a16="http://schemas.microsoft.com/office/drawing/2014/main" id="{CA4576B0-FB41-4082-85E0-7296728647D7}"/>
              </a:ext>
            </a:extLst>
          </p:cNvPr>
          <p:cNvSpPr txBox="1"/>
          <p:nvPr/>
        </p:nvSpPr>
        <p:spPr>
          <a:xfrm>
            <a:off x="5141012" y="2948747"/>
            <a:ext cx="2922563" cy="646331"/>
          </a:xfrm>
          <a:prstGeom prst="rect">
            <a:avLst/>
          </a:prstGeom>
          <a:noFill/>
        </p:spPr>
        <p:txBody>
          <a:bodyPr wrap="square" rtlCol="0">
            <a:spAutoFit/>
          </a:bodyPr>
          <a:lstStyle/>
          <a:p>
            <a:r>
              <a:rPr lang="en-US" sz="3600" b="1" dirty="0" smtClean="0">
                <a:solidFill>
                  <a:schemeClr val="bg1"/>
                </a:solidFill>
                <a:latin typeface="Benchnine" panose="02000503000000000000"/>
              </a:rPr>
              <a:t>Pink </a:t>
            </a:r>
            <a:r>
              <a:rPr lang="en-US" sz="3600" b="1" dirty="0">
                <a:solidFill>
                  <a:schemeClr val="bg1"/>
                </a:solidFill>
                <a:latin typeface="Benchnine" panose="02000503000000000000"/>
              </a:rPr>
              <a:t>pastel </a:t>
            </a:r>
          </a:p>
        </p:txBody>
      </p:sp>
      <p:sp>
        <p:nvSpPr>
          <p:cNvPr id="38" name="TextBox 37">
            <a:extLst>
              <a:ext uri="{FF2B5EF4-FFF2-40B4-BE49-F238E27FC236}">
                <a16:creationId xmlns:a16="http://schemas.microsoft.com/office/drawing/2014/main" id="{CA4576B0-FB41-4082-85E0-7296728647D7}"/>
              </a:ext>
            </a:extLst>
          </p:cNvPr>
          <p:cNvSpPr txBox="1"/>
          <p:nvPr/>
        </p:nvSpPr>
        <p:spPr>
          <a:xfrm>
            <a:off x="8508627" y="2960870"/>
            <a:ext cx="2922563" cy="2185214"/>
          </a:xfrm>
          <a:prstGeom prst="rect">
            <a:avLst/>
          </a:prstGeom>
          <a:noFill/>
        </p:spPr>
        <p:txBody>
          <a:bodyPr wrap="square" rtlCol="0">
            <a:spAutoFit/>
          </a:bodyPr>
          <a:lstStyle/>
          <a:p>
            <a:pPr algn="ctr"/>
            <a:r>
              <a:rPr lang="en-US" sz="3200" b="1" dirty="0" smtClean="0">
                <a:solidFill>
                  <a:schemeClr val="bg1"/>
                </a:solidFill>
                <a:latin typeface="Benchnine" panose="02000503000000000000"/>
              </a:rPr>
              <a:t>    Bowl</a:t>
            </a:r>
            <a:r>
              <a:rPr lang="en-US" sz="3200" b="1" dirty="0">
                <a:solidFill>
                  <a:schemeClr val="bg1"/>
                </a:solidFill>
                <a:latin typeface="Benchnine" panose="02000503000000000000"/>
              </a:rPr>
              <a:t>, rope, </a:t>
            </a:r>
            <a:endParaRPr lang="en-US" sz="3200" b="1" dirty="0" smtClean="0">
              <a:solidFill>
                <a:schemeClr val="bg1"/>
              </a:solidFill>
              <a:latin typeface="Benchnine" panose="02000503000000000000"/>
            </a:endParaRPr>
          </a:p>
          <a:p>
            <a:pPr algn="ctr"/>
            <a:r>
              <a:rPr lang="en-US" sz="3200" b="1" dirty="0" smtClean="0">
                <a:solidFill>
                  <a:schemeClr val="bg1"/>
                </a:solidFill>
                <a:latin typeface="Benchnine" panose="02000503000000000000"/>
              </a:rPr>
              <a:t>   rubber </a:t>
            </a:r>
            <a:r>
              <a:rPr lang="en-US" sz="3200" b="1" dirty="0">
                <a:solidFill>
                  <a:schemeClr val="bg1"/>
                </a:solidFill>
                <a:latin typeface="Benchnine" panose="02000503000000000000"/>
              </a:rPr>
              <a:t>toys</a:t>
            </a:r>
          </a:p>
          <a:p>
            <a:pPr algn="ctr"/>
            <a:endParaRPr lang="id-ID" sz="7200" dirty="0">
              <a:solidFill>
                <a:schemeClr val="bg1"/>
              </a:solidFill>
              <a:latin typeface="Benchnine" panose="02000503000000000000"/>
            </a:endParaRPr>
          </a:p>
        </p:txBody>
      </p:sp>
    </p:spTree>
    <p:extLst>
      <p:ext uri="{BB962C8B-B14F-4D97-AF65-F5344CB8AC3E}">
        <p14:creationId xmlns:p14="http://schemas.microsoft.com/office/powerpoint/2010/main" val="1889559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1E1024-BFD5-46A1-9548-40037806C15F}"/>
              </a:ext>
            </a:extLst>
          </p:cNvPr>
          <p:cNvSpPr/>
          <p:nvPr/>
        </p:nvSpPr>
        <p:spPr>
          <a:xfrm>
            <a:off x="1799796" y="1826093"/>
            <a:ext cx="10347702" cy="5067945"/>
          </a:xfrm>
          <a:prstGeom prst="rect">
            <a:avLst/>
          </a:prstGeom>
          <a:solidFill>
            <a:srgbClr val="F15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TextBox 5">
            <a:extLst>
              <a:ext uri="{FF2B5EF4-FFF2-40B4-BE49-F238E27FC236}">
                <a16:creationId xmlns:a16="http://schemas.microsoft.com/office/drawing/2014/main" id="{CA4576B0-FB41-4082-85E0-7296728647D7}"/>
              </a:ext>
            </a:extLst>
          </p:cNvPr>
          <p:cNvSpPr txBox="1"/>
          <p:nvPr/>
        </p:nvSpPr>
        <p:spPr>
          <a:xfrm>
            <a:off x="5357973" y="713529"/>
            <a:ext cx="2922563" cy="830997"/>
          </a:xfrm>
          <a:prstGeom prst="rect">
            <a:avLst/>
          </a:prstGeom>
          <a:noFill/>
        </p:spPr>
        <p:txBody>
          <a:bodyPr wrap="square" rtlCol="0">
            <a:spAutoFit/>
          </a:bodyPr>
          <a:lstStyle/>
          <a:p>
            <a:pPr algn="r"/>
            <a:r>
              <a:rPr lang="id-ID" sz="4800" dirty="0">
                <a:latin typeface="Benchnine" panose="02000503000000000000" pitchFamily="2" charset="0"/>
              </a:rPr>
              <a:t>PET </a:t>
            </a:r>
            <a:r>
              <a:rPr lang="en-US" sz="4800" dirty="0" smtClean="0">
                <a:latin typeface="Benchnine" panose="02000503000000000000" pitchFamily="2" charset="0"/>
              </a:rPr>
              <a:t>BLOG</a:t>
            </a:r>
            <a:endParaRPr lang="id-ID" sz="4800" dirty="0">
              <a:latin typeface="Benchnine" panose="02000503000000000000" pitchFamily="2" charset="0"/>
            </a:endParaRPr>
          </a:p>
        </p:txBody>
      </p:sp>
      <p:sp>
        <p:nvSpPr>
          <p:cNvPr id="9" name="TextBox 8">
            <a:extLst>
              <a:ext uri="{FF2B5EF4-FFF2-40B4-BE49-F238E27FC236}">
                <a16:creationId xmlns:a16="http://schemas.microsoft.com/office/drawing/2014/main" id="{74DC1BD5-5D09-442E-8D33-A7C499DC327F}"/>
              </a:ext>
            </a:extLst>
          </p:cNvPr>
          <p:cNvSpPr txBox="1"/>
          <p:nvPr/>
        </p:nvSpPr>
        <p:spPr>
          <a:xfrm>
            <a:off x="6021383" y="2227880"/>
            <a:ext cx="4432833" cy="1351588"/>
          </a:xfrm>
          <a:prstGeom prst="rect">
            <a:avLst/>
          </a:prstGeom>
          <a:noFill/>
        </p:spPr>
        <p:txBody>
          <a:bodyPr wrap="square" rtlCol="0">
            <a:spAutoFit/>
          </a:bodyPr>
          <a:lstStyle/>
          <a:p>
            <a:pPr>
              <a:lnSpc>
                <a:spcPct val="150000"/>
              </a:lnSpc>
            </a:pPr>
            <a:r>
              <a:rPr lang="id-ID" sz="1400" spc="100" dirty="0">
                <a:solidFill>
                  <a:schemeClr val="bg1"/>
                </a:solidFill>
                <a:latin typeface="+mj-lt"/>
                <a:ea typeface="Roboto" panose="02000000000000000000" pitchFamily="2" charset="0"/>
              </a:rPr>
              <a:t>Sed ut perspiciatis unde omnis iste natus error sit voluptatem accusantium doloremque laudantium, totam rem aperiam, eaque ipsa quae ab illo inventore veritatis et quasi</a:t>
            </a:r>
          </a:p>
        </p:txBody>
      </p:sp>
      <p:sp>
        <p:nvSpPr>
          <p:cNvPr id="10" name="TextBox 9">
            <a:extLst>
              <a:ext uri="{FF2B5EF4-FFF2-40B4-BE49-F238E27FC236}">
                <a16:creationId xmlns:a16="http://schemas.microsoft.com/office/drawing/2014/main" id="{CE1138B1-F34B-4D53-BFD7-01A0FAE6FA13}"/>
              </a:ext>
            </a:extLst>
          </p:cNvPr>
          <p:cNvSpPr txBox="1"/>
          <p:nvPr/>
        </p:nvSpPr>
        <p:spPr>
          <a:xfrm>
            <a:off x="5772072" y="1420723"/>
            <a:ext cx="3046985" cy="369332"/>
          </a:xfrm>
          <a:prstGeom prst="rect">
            <a:avLst/>
          </a:prstGeom>
          <a:noFill/>
        </p:spPr>
        <p:txBody>
          <a:bodyPr wrap="square" rtlCol="0">
            <a:spAutoFit/>
          </a:bodyPr>
          <a:lstStyle/>
          <a:p>
            <a:r>
              <a:rPr lang="en-US" b="1" dirty="0"/>
              <a:t>making your Pet Happier</a:t>
            </a:r>
            <a:endParaRPr lang="en-US" dirty="0"/>
          </a:p>
        </p:txBody>
      </p:sp>
      <p:sp>
        <p:nvSpPr>
          <p:cNvPr id="11" name="TextBox 10">
            <a:extLst>
              <a:ext uri="{FF2B5EF4-FFF2-40B4-BE49-F238E27FC236}">
                <a16:creationId xmlns:a16="http://schemas.microsoft.com/office/drawing/2014/main" id="{3BC8625F-698B-480C-BB76-7A3610FD024F}"/>
              </a:ext>
            </a:extLst>
          </p:cNvPr>
          <p:cNvSpPr txBox="1"/>
          <p:nvPr/>
        </p:nvSpPr>
        <p:spPr>
          <a:xfrm>
            <a:off x="6021383" y="3709776"/>
            <a:ext cx="4169044" cy="846386"/>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latin typeface="+mj-lt"/>
              </a:rPr>
              <a:t>Best Toys for Best </a:t>
            </a:r>
            <a:r>
              <a:rPr lang="en-US" sz="1400" dirty="0" smtClean="0">
                <a:solidFill>
                  <a:schemeClr val="bg1"/>
                </a:solidFill>
                <a:latin typeface="+mj-lt"/>
              </a:rPr>
              <a:t>Pets</a:t>
            </a:r>
            <a:endParaRPr lang="en-US" sz="1400" dirty="0">
              <a:solidFill>
                <a:schemeClr val="bg1"/>
              </a:solidFill>
              <a:latin typeface="+mj-lt"/>
            </a:endParaRPr>
          </a:p>
          <a:p>
            <a:pPr marL="285750" indent="-285750">
              <a:buFont typeface="Arial" panose="020B0604020202020204" pitchFamily="34" charset="0"/>
              <a:buChar char="•"/>
            </a:pPr>
            <a:r>
              <a:rPr lang="en-US" sz="1400" dirty="0">
                <a:solidFill>
                  <a:schemeClr val="bg1"/>
                </a:solidFill>
                <a:latin typeface="+mj-lt"/>
              </a:rPr>
              <a:t>The joy of the best Things</a:t>
            </a:r>
          </a:p>
          <a:p>
            <a:pPr marL="171450" indent="-171450">
              <a:lnSpc>
                <a:spcPct val="150000"/>
              </a:lnSpc>
              <a:buFont typeface="Arial" panose="020B0604020202020204" pitchFamily="34" charset="0"/>
              <a:buChar char="•"/>
            </a:pPr>
            <a:r>
              <a:rPr lang="en-US" sz="1400" dirty="0" smtClean="0">
                <a:solidFill>
                  <a:schemeClr val="bg1"/>
                </a:solidFill>
                <a:latin typeface="+mj-lt"/>
              </a:rPr>
              <a:t>  Pet </a:t>
            </a:r>
            <a:r>
              <a:rPr lang="en-US" sz="1400" dirty="0">
                <a:solidFill>
                  <a:schemeClr val="bg1"/>
                </a:solidFill>
                <a:latin typeface="+mj-lt"/>
              </a:rPr>
              <a:t>deserves more Care</a:t>
            </a:r>
            <a:endParaRPr lang="en-US" sz="1050" spc="100" dirty="0">
              <a:solidFill>
                <a:schemeClr val="bg1"/>
              </a:solidFill>
              <a:latin typeface="+mj-lt"/>
              <a:ea typeface="Roboto" panose="02000000000000000000" pitchFamily="2" charset="0"/>
              <a:cs typeface="Open Sans bold" panose="020B0806030504020204" pitchFamily="34" charset="0"/>
            </a:endParaRPr>
          </a:p>
        </p:txBody>
      </p:sp>
      <p:sp>
        <p:nvSpPr>
          <p:cNvPr id="12" name="Freeform 5">
            <a:extLst>
              <a:ext uri="{FF2B5EF4-FFF2-40B4-BE49-F238E27FC236}">
                <a16:creationId xmlns:a16="http://schemas.microsoft.com/office/drawing/2014/main" id="{C0046028-7023-4E9C-B03A-D304BE1F2897}"/>
              </a:ext>
            </a:extLst>
          </p:cNvPr>
          <p:cNvSpPr>
            <a:spLocks noEditPoints="1"/>
          </p:cNvSpPr>
          <p:nvPr/>
        </p:nvSpPr>
        <p:spPr bwMode="auto">
          <a:xfrm>
            <a:off x="10454216" y="5315919"/>
            <a:ext cx="1128084" cy="1124380"/>
          </a:xfrm>
          <a:custGeom>
            <a:avLst/>
            <a:gdLst>
              <a:gd name="T0" fmla="*/ 2456 w 2914"/>
              <a:gd name="T1" fmla="*/ 458 h 2914"/>
              <a:gd name="T2" fmla="*/ 2339 w 2914"/>
              <a:gd name="T3" fmla="*/ 157 h 2914"/>
              <a:gd name="T4" fmla="*/ 1771 w 2914"/>
              <a:gd name="T5" fmla="*/ 158 h 2914"/>
              <a:gd name="T6" fmla="*/ 1693 w 2914"/>
              <a:gd name="T7" fmla="*/ 618 h 2914"/>
              <a:gd name="T8" fmla="*/ 618 w 2914"/>
              <a:gd name="T9" fmla="*/ 1694 h 2914"/>
              <a:gd name="T10" fmla="*/ 158 w 2914"/>
              <a:gd name="T11" fmla="*/ 1771 h 2914"/>
              <a:gd name="T12" fmla="*/ 158 w 2914"/>
              <a:gd name="T13" fmla="*/ 2339 h 2914"/>
              <a:gd name="T14" fmla="*/ 458 w 2914"/>
              <a:gd name="T15" fmla="*/ 2457 h 2914"/>
              <a:gd name="T16" fmla="*/ 576 w 2914"/>
              <a:gd name="T17" fmla="*/ 2757 h 2914"/>
              <a:gd name="T18" fmla="*/ 1144 w 2914"/>
              <a:gd name="T19" fmla="*/ 2756 h 2914"/>
              <a:gd name="T20" fmla="*/ 1221 w 2914"/>
              <a:gd name="T21" fmla="*/ 2297 h 2914"/>
              <a:gd name="T22" fmla="*/ 2296 w 2914"/>
              <a:gd name="T23" fmla="*/ 1221 h 2914"/>
              <a:gd name="T24" fmla="*/ 2756 w 2914"/>
              <a:gd name="T25" fmla="*/ 1144 h 2914"/>
              <a:gd name="T26" fmla="*/ 2757 w 2914"/>
              <a:gd name="T27" fmla="*/ 575 h 2914"/>
              <a:gd name="T28" fmla="*/ 2456 w 2914"/>
              <a:gd name="T29" fmla="*/ 458 h 2914"/>
              <a:gd name="T30" fmla="*/ 2456 w 2914"/>
              <a:gd name="T31" fmla="*/ 458 h 2914"/>
              <a:gd name="T32" fmla="*/ 2456 w 2914"/>
              <a:gd name="T33" fmla="*/ 458 h 2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14" h="2914">
                <a:moveTo>
                  <a:pt x="2456" y="458"/>
                </a:moveTo>
                <a:cubicBezTo>
                  <a:pt x="2461" y="350"/>
                  <a:pt x="2422" y="240"/>
                  <a:pt x="2339" y="157"/>
                </a:cubicBezTo>
                <a:cubicBezTo>
                  <a:pt x="2182" y="0"/>
                  <a:pt x="1928" y="1"/>
                  <a:pt x="1771" y="158"/>
                </a:cubicBezTo>
                <a:cubicBezTo>
                  <a:pt x="1646" y="282"/>
                  <a:pt x="1619" y="466"/>
                  <a:pt x="1693" y="618"/>
                </a:cubicBezTo>
                <a:cubicBezTo>
                  <a:pt x="618" y="1694"/>
                  <a:pt x="618" y="1694"/>
                  <a:pt x="618" y="1694"/>
                </a:cubicBezTo>
                <a:cubicBezTo>
                  <a:pt x="465" y="1619"/>
                  <a:pt x="282" y="1647"/>
                  <a:pt x="158" y="1771"/>
                </a:cubicBezTo>
                <a:cubicBezTo>
                  <a:pt x="1" y="1928"/>
                  <a:pt x="0" y="2182"/>
                  <a:pt x="158" y="2339"/>
                </a:cubicBezTo>
                <a:cubicBezTo>
                  <a:pt x="240" y="2422"/>
                  <a:pt x="350" y="2461"/>
                  <a:pt x="458" y="2457"/>
                </a:cubicBezTo>
                <a:cubicBezTo>
                  <a:pt x="454" y="2565"/>
                  <a:pt x="493" y="2675"/>
                  <a:pt x="576" y="2757"/>
                </a:cubicBezTo>
                <a:cubicBezTo>
                  <a:pt x="733" y="2914"/>
                  <a:pt x="987" y="2914"/>
                  <a:pt x="1144" y="2756"/>
                </a:cubicBezTo>
                <a:cubicBezTo>
                  <a:pt x="1268" y="2632"/>
                  <a:pt x="1295" y="2449"/>
                  <a:pt x="1221" y="2297"/>
                </a:cubicBezTo>
                <a:cubicBezTo>
                  <a:pt x="2296" y="1221"/>
                  <a:pt x="2296" y="1221"/>
                  <a:pt x="2296" y="1221"/>
                </a:cubicBezTo>
                <a:cubicBezTo>
                  <a:pt x="2449" y="1296"/>
                  <a:pt x="2632" y="1268"/>
                  <a:pt x="2756" y="1144"/>
                </a:cubicBezTo>
                <a:cubicBezTo>
                  <a:pt x="2913" y="987"/>
                  <a:pt x="2914" y="732"/>
                  <a:pt x="2757" y="575"/>
                </a:cubicBezTo>
                <a:cubicBezTo>
                  <a:pt x="2674" y="493"/>
                  <a:pt x="2565" y="454"/>
                  <a:pt x="2456" y="458"/>
                </a:cubicBezTo>
                <a:close/>
                <a:moveTo>
                  <a:pt x="2456" y="458"/>
                </a:moveTo>
                <a:cubicBezTo>
                  <a:pt x="2456" y="458"/>
                  <a:pt x="2456" y="458"/>
                  <a:pt x="2456" y="458"/>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Rectangle 15">
            <a:extLst>
              <a:ext uri="{FF2B5EF4-FFF2-40B4-BE49-F238E27FC236}">
                <a16:creationId xmlns:a16="http://schemas.microsoft.com/office/drawing/2014/main" id="{8F0DE0EA-8405-484E-9AFB-41F75A14DC30}"/>
              </a:ext>
            </a:extLst>
          </p:cNvPr>
          <p:cNvSpPr/>
          <p:nvPr/>
        </p:nvSpPr>
        <p:spPr>
          <a:xfrm>
            <a:off x="286291" y="618190"/>
            <a:ext cx="5159824" cy="4807249"/>
          </a:xfrm>
          <a:prstGeom prst="rect">
            <a:avLst/>
          </a:prstGeom>
          <a:solidFill>
            <a:schemeClr val="bg1"/>
          </a:solidFill>
          <a:ln>
            <a:noFill/>
          </a:ln>
          <a:effectLst>
            <a:outerShdw blurRad="190500" dist="38100" dir="10800000" algn="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4127"/>
          <a:stretch/>
        </p:blipFill>
        <p:spPr>
          <a:xfrm>
            <a:off x="286290" y="1129027"/>
            <a:ext cx="5159825" cy="3923148"/>
          </a:xfrm>
          <a:prstGeom prst="rect">
            <a:avLst/>
          </a:prstGeom>
        </p:spPr>
      </p:pic>
      <p:grpSp>
        <p:nvGrpSpPr>
          <p:cNvPr id="15" name="Group 14">
            <a:extLst>
              <a:ext uri="{FF2B5EF4-FFF2-40B4-BE49-F238E27FC236}">
                <a16:creationId xmlns:a16="http://schemas.microsoft.com/office/drawing/2014/main" id="{B6AAE26D-0709-47C2-BB80-AA82D1FD670D}"/>
              </a:ext>
            </a:extLst>
          </p:cNvPr>
          <p:cNvGrpSpPr/>
          <p:nvPr/>
        </p:nvGrpSpPr>
        <p:grpSpPr>
          <a:xfrm rot="19018413">
            <a:off x="173642" y="5543588"/>
            <a:ext cx="1540101" cy="1232303"/>
            <a:chOff x="709613" y="2544763"/>
            <a:chExt cx="2200275" cy="1760538"/>
          </a:xfrm>
          <a:solidFill>
            <a:schemeClr val="bg1">
              <a:lumMod val="95000"/>
              <a:alpha val="69804"/>
            </a:schemeClr>
          </a:solidFill>
        </p:grpSpPr>
        <p:sp>
          <p:nvSpPr>
            <p:cNvPr id="17" name="Freeform 13">
              <a:extLst>
                <a:ext uri="{FF2B5EF4-FFF2-40B4-BE49-F238E27FC236}">
                  <a16:creationId xmlns:a16="http://schemas.microsoft.com/office/drawing/2014/main" id="{305D348D-416C-44B9-BCB5-1F0E9A4E0552}"/>
                </a:ext>
              </a:extLst>
            </p:cNvPr>
            <p:cNvSpPr>
              <a:spLocks/>
            </p:cNvSpPr>
            <p:nvPr/>
          </p:nvSpPr>
          <p:spPr bwMode="auto">
            <a:xfrm>
              <a:off x="1190625" y="3230563"/>
              <a:ext cx="1238250" cy="1074738"/>
            </a:xfrm>
            <a:custGeom>
              <a:avLst/>
              <a:gdLst>
                <a:gd name="T0" fmla="*/ 591 w 1186"/>
                <a:gd name="T1" fmla="*/ 1 h 1034"/>
                <a:gd name="T2" fmla="*/ 0 w 1186"/>
                <a:gd name="T3" fmla="*/ 600 h 1034"/>
                <a:gd name="T4" fmla="*/ 0 w 1186"/>
                <a:gd name="T5" fmla="*/ 684 h 1034"/>
                <a:gd name="T6" fmla="*/ 162 w 1186"/>
                <a:gd name="T7" fmla="*/ 970 h 1034"/>
                <a:gd name="T8" fmla="*/ 492 w 1186"/>
                <a:gd name="T9" fmla="*/ 977 h 1034"/>
                <a:gd name="T10" fmla="*/ 694 w 1186"/>
                <a:gd name="T11" fmla="*/ 977 h 1034"/>
                <a:gd name="T12" fmla="*/ 853 w 1186"/>
                <a:gd name="T13" fmla="*/ 1018 h 1034"/>
                <a:gd name="T14" fmla="*/ 1024 w 1186"/>
                <a:gd name="T15" fmla="*/ 970 h 1034"/>
                <a:gd name="T16" fmla="*/ 1186 w 1186"/>
                <a:gd name="T17" fmla="*/ 684 h 1034"/>
                <a:gd name="T18" fmla="*/ 1186 w 1186"/>
                <a:gd name="T19" fmla="*/ 594 h 1034"/>
                <a:gd name="T20" fmla="*/ 1012 w 1186"/>
                <a:gd name="T21" fmla="*/ 174 h 1034"/>
                <a:gd name="T22" fmla="*/ 591 w 1186"/>
                <a:gd name="T23" fmla="*/ 1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6" h="1034">
                  <a:moveTo>
                    <a:pt x="591" y="1"/>
                  </a:moveTo>
                  <a:cubicBezTo>
                    <a:pt x="265" y="2"/>
                    <a:pt x="0" y="271"/>
                    <a:pt x="0" y="600"/>
                  </a:cubicBezTo>
                  <a:cubicBezTo>
                    <a:pt x="0" y="684"/>
                    <a:pt x="0" y="684"/>
                    <a:pt x="0" y="684"/>
                  </a:cubicBezTo>
                  <a:cubicBezTo>
                    <a:pt x="0" y="802"/>
                    <a:pt x="60" y="910"/>
                    <a:pt x="162" y="970"/>
                  </a:cubicBezTo>
                  <a:cubicBezTo>
                    <a:pt x="264" y="1031"/>
                    <a:pt x="387" y="1034"/>
                    <a:pt x="492" y="977"/>
                  </a:cubicBezTo>
                  <a:cubicBezTo>
                    <a:pt x="555" y="943"/>
                    <a:pt x="631" y="943"/>
                    <a:pt x="694" y="977"/>
                  </a:cubicBezTo>
                  <a:cubicBezTo>
                    <a:pt x="744" y="1004"/>
                    <a:pt x="799" y="1018"/>
                    <a:pt x="853" y="1018"/>
                  </a:cubicBezTo>
                  <a:cubicBezTo>
                    <a:pt x="912" y="1018"/>
                    <a:pt x="971" y="1002"/>
                    <a:pt x="1024" y="970"/>
                  </a:cubicBezTo>
                  <a:cubicBezTo>
                    <a:pt x="1126" y="910"/>
                    <a:pt x="1186" y="802"/>
                    <a:pt x="1186" y="684"/>
                  </a:cubicBezTo>
                  <a:cubicBezTo>
                    <a:pt x="1186" y="594"/>
                    <a:pt x="1186" y="594"/>
                    <a:pt x="1186" y="594"/>
                  </a:cubicBezTo>
                  <a:cubicBezTo>
                    <a:pt x="1186" y="435"/>
                    <a:pt x="1124" y="286"/>
                    <a:pt x="1012" y="174"/>
                  </a:cubicBezTo>
                  <a:cubicBezTo>
                    <a:pt x="899" y="62"/>
                    <a:pt x="750" y="0"/>
                    <a:pt x="59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 name="Freeform 14">
              <a:extLst>
                <a:ext uri="{FF2B5EF4-FFF2-40B4-BE49-F238E27FC236}">
                  <a16:creationId xmlns:a16="http://schemas.microsoft.com/office/drawing/2014/main" id="{43406AEF-C2D4-499D-822A-DF82BBA7FE86}"/>
                </a:ext>
              </a:extLst>
            </p:cNvPr>
            <p:cNvSpPr>
              <a:spLocks/>
            </p:cNvSpPr>
            <p:nvPr/>
          </p:nvSpPr>
          <p:spPr bwMode="auto">
            <a:xfrm>
              <a:off x="709613" y="2976563"/>
              <a:ext cx="568325" cy="525463"/>
            </a:xfrm>
            <a:custGeom>
              <a:avLst/>
              <a:gdLst>
                <a:gd name="T0" fmla="*/ 421 w 544"/>
                <a:gd name="T1" fmla="*/ 96 h 505"/>
                <a:gd name="T2" fmla="*/ 389 w 544"/>
                <a:gd name="T3" fmla="*/ 73 h 505"/>
                <a:gd name="T4" fmla="*/ 73 w 544"/>
                <a:gd name="T5" fmla="*/ 123 h 505"/>
                <a:gd name="T6" fmla="*/ 73 w 544"/>
                <a:gd name="T7" fmla="*/ 123 h 505"/>
                <a:gd name="T8" fmla="*/ 123 w 544"/>
                <a:gd name="T9" fmla="*/ 439 h 505"/>
                <a:gd name="T10" fmla="*/ 155 w 544"/>
                <a:gd name="T11" fmla="*/ 462 h 505"/>
                <a:gd name="T12" fmla="*/ 288 w 544"/>
                <a:gd name="T13" fmla="*/ 505 h 505"/>
                <a:gd name="T14" fmla="*/ 471 w 544"/>
                <a:gd name="T15" fmla="*/ 412 h 505"/>
                <a:gd name="T16" fmla="*/ 421 w 544"/>
                <a:gd name="T17" fmla="*/ 96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4" h="505">
                  <a:moveTo>
                    <a:pt x="421" y="96"/>
                  </a:moveTo>
                  <a:cubicBezTo>
                    <a:pt x="389" y="73"/>
                    <a:pt x="389" y="73"/>
                    <a:pt x="389" y="73"/>
                  </a:cubicBezTo>
                  <a:cubicBezTo>
                    <a:pt x="288" y="0"/>
                    <a:pt x="146" y="22"/>
                    <a:pt x="73" y="123"/>
                  </a:cubicBezTo>
                  <a:cubicBezTo>
                    <a:pt x="73" y="123"/>
                    <a:pt x="73" y="123"/>
                    <a:pt x="73" y="123"/>
                  </a:cubicBezTo>
                  <a:cubicBezTo>
                    <a:pt x="0" y="224"/>
                    <a:pt x="22" y="365"/>
                    <a:pt x="123" y="439"/>
                  </a:cubicBezTo>
                  <a:cubicBezTo>
                    <a:pt x="155" y="462"/>
                    <a:pt x="155" y="462"/>
                    <a:pt x="155" y="462"/>
                  </a:cubicBezTo>
                  <a:cubicBezTo>
                    <a:pt x="195" y="491"/>
                    <a:pt x="242" y="505"/>
                    <a:pt x="288" y="505"/>
                  </a:cubicBezTo>
                  <a:cubicBezTo>
                    <a:pt x="358" y="505"/>
                    <a:pt x="427" y="473"/>
                    <a:pt x="471" y="412"/>
                  </a:cubicBezTo>
                  <a:cubicBezTo>
                    <a:pt x="544" y="311"/>
                    <a:pt x="522" y="169"/>
                    <a:pt x="42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 name="Freeform 15">
              <a:extLst>
                <a:ext uri="{FF2B5EF4-FFF2-40B4-BE49-F238E27FC236}">
                  <a16:creationId xmlns:a16="http://schemas.microsoft.com/office/drawing/2014/main" id="{7FF43B01-A964-4C62-A634-85475EFC70A9}"/>
                </a:ext>
              </a:extLst>
            </p:cNvPr>
            <p:cNvSpPr>
              <a:spLocks/>
            </p:cNvSpPr>
            <p:nvPr/>
          </p:nvSpPr>
          <p:spPr bwMode="auto">
            <a:xfrm>
              <a:off x="2341563" y="2981326"/>
              <a:ext cx="568325" cy="525463"/>
            </a:xfrm>
            <a:custGeom>
              <a:avLst/>
              <a:gdLst>
                <a:gd name="T0" fmla="*/ 471 w 544"/>
                <a:gd name="T1" fmla="*/ 123 h 505"/>
                <a:gd name="T2" fmla="*/ 471 w 544"/>
                <a:gd name="T3" fmla="*/ 123 h 505"/>
                <a:gd name="T4" fmla="*/ 155 w 544"/>
                <a:gd name="T5" fmla="*/ 73 h 505"/>
                <a:gd name="T6" fmla="*/ 123 w 544"/>
                <a:gd name="T7" fmla="*/ 97 h 505"/>
                <a:gd name="T8" fmla="*/ 73 w 544"/>
                <a:gd name="T9" fmla="*/ 412 h 505"/>
                <a:gd name="T10" fmla="*/ 256 w 544"/>
                <a:gd name="T11" fmla="*/ 505 h 505"/>
                <a:gd name="T12" fmla="*/ 389 w 544"/>
                <a:gd name="T13" fmla="*/ 462 h 505"/>
                <a:gd name="T14" fmla="*/ 421 w 544"/>
                <a:gd name="T15" fmla="*/ 439 h 505"/>
                <a:gd name="T16" fmla="*/ 471 w 544"/>
                <a:gd name="T17" fmla="*/ 123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4" h="505">
                  <a:moveTo>
                    <a:pt x="471" y="123"/>
                  </a:moveTo>
                  <a:cubicBezTo>
                    <a:pt x="471" y="123"/>
                    <a:pt x="471" y="123"/>
                    <a:pt x="471" y="123"/>
                  </a:cubicBezTo>
                  <a:cubicBezTo>
                    <a:pt x="398" y="22"/>
                    <a:pt x="256" y="0"/>
                    <a:pt x="155" y="73"/>
                  </a:cubicBezTo>
                  <a:cubicBezTo>
                    <a:pt x="123" y="97"/>
                    <a:pt x="123" y="97"/>
                    <a:pt x="123" y="97"/>
                  </a:cubicBezTo>
                  <a:cubicBezTo>
                    <a:pt x="22" y="170"/>
                    <a:pt x="0" y="311"/>
                    <a:pt x="73" y="412"/>
                  </a:cubicBezTo>
                  <a:cubicBezTo>
                    <a:pt x="117" y="473"/>
                    <a:pt x="186" y="505"/>
                    <a:pt x="256" y="505"/>
                  </a:cubicBezTo>
                  <a:cubicBezTo>
                    <a:pt x="302" y="505"/>
                    <a:pt x="349" y="491"/>
                    <a:pt x="389" y="462"/>
                  </a:cubicBezTo>
                  <a:cubicBezTo>
                    <a:pt x="421" y="439"/>
                    <a:pt x="421" y="439"/>
                    <a:pt x="421" y="439"/>
                  </a:cubicBezTo>
                  <a:cubicBezTo>
                    <a:pt x="522" y="366"/>
                    <a:pt x="544" y="224"/>
                    <a:pt x="471"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 name="Freeform 16">
              <a:extLst>
                <a:ext uri="{FF2B5EF4-FFF2-40B4-BE49-F238E27FC236}">
                  <a16:creationId xmlns:a16="http://schemas.microsoft.com/office/drawing/2014/main" id="{72161BC3-1264-4155-9713-6A796153516C}"/>
                </a:ext>
              </a:extLst>
            </p:cNvPr>
            <p:cNvSpPr>
              <a:spLocks/>
            </p:cNvSpPr>
            <p:nvPr/>
          </p:nvSpPr>
          <p:spPr bwMode="auto">
            <a:xfrm>
              <a:off x="1227138" y="2563813"/>
              <a:ext cx="520700" cy="582613"/>
            </a:xfrm>
            <a:custGeom>
              <a:avLst/>
              <a:gdLst>
                <a:gd name="T0" fmla="*/ 51 w 500"/>
                <a:gd name="T1" fmla="*/ 404 h 560"/>
                <a:gd name="T2" fmla="*/ 267 w 500"/>
                <a:gd name="T3" fmla="*/ 560 h 560"/>
                <a:gd name="T4" fmla="*/ 336 w 500"/>
                <a:gd name="T5" fmla="*/ 549 h 560"/>
                <a:gd name="T6" fmla="*/ 336 w 500"/>
                <a:gd name="T7" fmla="*/ 549 h 560"/>
                <a:gd name="T8" fmla="*/ 468 w 500"/>
                <a:gd name="T9" fmla="*/ 436 h 560"/>
                <a:gd name="T10" fmla="*/ 481 w 500"/>
                <a:gd name="T11" fmla="*/ 264 h 560"/>
                <a:gd name="T12" fmla="*/ 449 w 500"/>
                <a:gd name="T13" fmla="*/ 163 h 560"/>
                <a:gd name="T14" fmla="*/ 336 w 500"/>
                <a:gd name="T15" fmla="*/ 32 h 560"/>
                <a:gd name="T16" fmla="*/ 164 w 500"/>
                <a:gd name="T17" fmla="*/ 18 h 560"/>
                <a:gd name="T18" fmla="*/ 32 w 500"/>
                <a:gd name="T19" fmla="*/ 131 h 560"/>
                <a:gd name="T20" fmla="*/ 19 w 500"/>
                <a:gd name="T21" fmla="*/ 303 h 560"/>
                <a:gd name="T22" fmla="*/ 51 w 500"/>
                <a:gd name="T23" fmla="*/ 404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0" h="560">
                  <a:moveTo>
                    <a:pt x="51" y="404"/>
                  </a:moveTo>
                  <a:cubicBezTo>
                    <a:pt x="82" y="499"/>
                    <a:pt x="171" y="560"/>
                    <a:pt x="267" y="560"/>
                  </a:cubicBezTo>
                  <a:cubicBezTo>
                    <a:pt x="290" y="560"/>
                    <a:pt x="313" y="556"/>
                    <a:pt x="336" y="549"/>
                  </a:cubicBezTo>
                  <a:cubicBezTo>
                    <a:pt x="336" y="549"/>
                    <a:pt x="336" y="549"/>
                    <a:pt x="336" y="549"/>
                  </a:cubicBezTo>
                  <a:cubicBezTo>
                    <a:pt x="394" y="530"/>
                    <a:pt x="440" y="490"/>
                    <a:pt x="468" y="436"/>
                  </a:cubicBezTo>
                  <a:cubicBezTo>
                    <a:pt x="495" y="383"/>
                    <a:pt x="500" y="321"/>
                    <a:pt x="481" y="264"/>
                  </a:cubicBezTo>
                  <a:cubicBezTo>
                    <a:pt x="449" y="163"/>
                    <a:pt x="449" y="163"/>
                    <a:pt x="449" y="163"/>
                  </a:cubicBezTo>
                  <a:cubicBezTo>
                    <a:pt x="430" y="106"/>
                    <a:pt x="390" y="59"/>
                    <a:pt x="336" y="32"/>
                  </a:cubicBezTo>
                  <a:cubicBezTo>
                    <a:pt x="283" y="4"/>
                    <a:pt x="221" y="0"/>
                    <a:pt x="164" y="18"/>
                  </a:cubicBezTo>
                  <a:cubicBezTo>
                    <a:pt x="107" y="37"/>
                    <a:pt x="60" y="77"/>
                    <a:pt x="32" y="131"/>
                  </a:cubicBezTo>
                  <a:cubicBezTo>
                    <a:pt x="5" y="185"/>
                    <a:pt x="0" y="246"/>
                    <a:pt x="19" y="303"/>
                  </a:cubicBezTo>
                  <a:lnTo>
                    <a:pt x="51" y="4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 name="Freeform 17">
              <a:extLst>
                <a:ext uri="{FF2B5EF4-FFF2-40B4-BE49-F238E27FC236}">
                  <a16:creationId xmlns:a16="http://schemas.microsoft.com/office/drawing/2014/main" id="{A0982F83-2B14-4B97-973D-C75FCBBB8FF6}"/>
                </a:ext>
              </a:extLst>
            </p:cNvPr>
            <p:cNvSpPr>
              <a:spLocks/>
            </p:cNvSpPr>
            <p:nvPr/>
          </p:nvSpPr>
          <p:spPr bwMode="auto">
            <a:xfrm>
              <a:off x="1871663" y="2544763"/>
              <a:ext cx="542925" cy="603250"/>
            </a:xfrm>
            <a:custGeom>
              <a:avLst/>
              <a:gdLst>
                <a:gd name="T0" fmla="*/ 164 w 520"/>
                <a:gd name="T1" fmla="*/ 569 h 580"/>
                <a:gd name="T2" fmla="*/ 164 w 520"/>
                <a:gd name="T3" fmla="*/ 569 h 580"/>
                <a:gd name="T4" fmla="*/ 233 w 520"/>
                <a:gd name="T5" fmla="*/ 580 h 580"/>
                <a:gd name="T6" fmla="*/ 449 w 520"/>
                <a:gd name="T7" fmla="*/ 424 h 580"/>
                <a:gd name="T8" fmla="*/ 481 w 520"/>
                <a:gd name="T9" fmla="*/ 323 h 580"/>
                <a:gd name="T10" fmla="*/ 336 w 520"/>
                <a:gd name="T11" fmla="*/ 38 h 580"/>
                <a:gd name="T12" fmla="*/ 51 w 520"/>
                <a:gd name="T13" fmla="*/ 184 h 580"/>
                <a:gd name="T14" fmla="*/ 19 w 520"/>
                <a:gd name="T15" fmla="*/ 284 h 580"/>
                <a:gd name="T16" fmla="*/ 32 w 520"/>
                <a:gd name="T17" fmla="*/ 457 h 580"/>
                <a:gd name="T18" fmla="*/ 164 w 520"/>
                <a:gd name="T19" fmla="*/ 569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0" h="580">
                  <a:moveTo>
                    <a:pt x="164" y="569"/>
                  </a:moveTo>
                  <a:cubicBezTo>
                    <a:pt x="164" y="569"/>
                    <a:pt x="164" y="569"/>
                    <a:pt x="164" y="569"/>
                  </a:cubicBezTo>
                  <a:cubicBezTo>
                    <a:pt x="187" y="576"/>
                    <a:pt x="210" y="580"/>
                    <a:pt x="233" y="580"/>
                  </a:cubicBezTo>
                  <a:cubicBezTo>
                    <a:pt x="329" y="580"/>
                    <a:pt x="418" y="519"/>
                    <a:pt x="449" y="424"/>
                  </a:cubicBezTo>
                  <a:cubicBezTo>
                    <a:pt x="481" y="323"/>
                    <a:pt x="481" y="323"/>
                    <a:pt x="481" y="323"/>
                  </a:cubicBezTo>
                  <a:cubicBezTo>
                    <a:pt x="520" y="205"/>
                    <a:pt x="455" y="77"/>
                    <a:pt x="336" y="38"/>
                  </a:cubicBezTo>
                  <a:cubicBezTo>
                    <a:pt x="217" y="0"/>
                    <a:pt x="90" y="65"/>
                    <a:pt x="51" y="184"/>
                  </a:cubicBezTo>
                  <a:cubicBezTo>
                    <a:pt x="19" y="284"/>
                    <a:pt x="19" y="284"/>
                    <a:pt x="19" y="284"/>
                  </a:cubicBezTo>
                  <a:cubicBezTo>
                    <a:pt x="0" y="341"/>
                    <a:pt x="5" y="403"/>
                    <a:pt x="32" y="457"/>
                  </a:cubicBezTo>
                  <a:cubicBezTo>
                    <a:pt x="60" y="510"/>
                    <a:pt x="106" y="550"/>
                    <a:pt x="164" y="5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1690419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D284931-A3CC-497E-8345-DC53BEE2FB79}"/>
              </a:ext>
            </a:extLst>
          </p:cNvPr>
          <p:cNvGrpSpPr/>
          <p:nvPr/>
        </p:nvGrpSpPr>
        <p:grpSpPr>
          <a:xfrm>
            <a:off x="8280492" y="5625697"/>
            <a:ext cx="1540101" cy="1232303"/>
            <a:chOff x="709613" y="2544763"/>
            <a:chExt cx="2200275" cy="1760538"/>
          </a:xfrm>
          <a:solidFill>
            <a:schemeClr val="bg1">
              <a:lumMod val="85000"/>
              <a:alpha val="69804"/>
            </a:schemeClr>
          </a:solidFill>
        </p:grpSpPr>
        <p:sp>
          <p:nvSpPr>
            <p:cNvPr id="12" name="Freeform 13">
              <a:extLst>
                <a:ext uri="{FF2B5EF4-FFF2-40B4-BE49-F238E27FC236}">
                  <a16:creationId xmlns:a16="http://schemas.microsoft.com/office/drawing/2014/main" id="{9F3744F7-CBD5-4D2E-8C98-7851798B2370}"/>
                </a:ext>
              </a:extLst>
            </p:cNvPr>
            <p:cNvSpPr>
              <a:spLocks/>
            </p:cNvSpPr>
            <p:nvPr/>
          </p:nvSpPr>
          <p:spPr bwMode="auto">
            <a:xfrm>
              <a:off x="1190625" y="3230563"/>
              <a:ext cx="1238250" cy="1074738"/>
            </a:xfrm>
            <a:custGeom>
              <a:avLst/>
              <a:gdLst>
                <a:gd name="T0" fmla="*/ 591 w 1186"/>
                <a:gd name="T1" fmla="*/ 1 h 1034"/>
                <a:gd name="T2" fmla="*/ 0 w 1186"/>
                <a:gd name="T3" fmla="*/ 600 h 1034"/>
                <a:gd name="T4" fmla="*/ 0 w 1186"/>
                <a:gd name="T5" fmla="*/ 684 h 1034"/>
                <a:gd name="T6" fmla="*/ 162 w 1186"/>
                <a:gd name="T7" fmla="*/ 970 h 1034"/>
                <a:gd name="T8" fmla="*/ 492 w 1186"/>
                <a:gd name="T9" fmla="*/ 977 h 1034"/>
                <a:gd name="T10" fmla="*/ 694 w 1186"/>
                <a:gd name="T11" fmla="*/ 977 h 1034"/>
                <a:gd name="T12" fmla="*/ 853 w 1186"/>
                <a:gd name="T13" fmla="*/ 1018 h 1034"/>
                <a:gd name="T14" fmla="*/ 1024 w 1186"/>
                <a:gd name="T15" fmla="*/ 970 h 1034"/>
                <a:gd name="T16" fmla="*/ 1186 w 1186"/>
                <a:gd name="T17" fmla="*/ 684 h 1034"/>
                <a:gd name="T18" fmla="*/ 1186 w 1186"/>
                <a:gd name="T19" fmla="*/ 594 h 1034"/>
                <a:gd name="T20" fmla="*/ 1012 w 1186"/>
                <a:gd name="T21" fmla="*/ 174 h 1034"/>
                <a:gd name="T22" fmla="*/ 591 w 1186"/>
                <a:gd name="T23" fmla="*/ 1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6" h="1034">
                  <a:moveTo>
                    <a:pt x="591" y="1"/>
                  </a:moveTo>
                  <a:cubicBezTo>
                    <a:pt x="265" y="2"/>
                    <a:pt x="0" y="271"/>
                    <a:pt x="0" y="600"/>
                  </a:cubicBezTo>
                  <a:cubicBezTo>
                    <a:pt x="0" y="684"/>
                    <a:pt x="0" y="684"/>
                    <a:pt x="0" y="684"/>
                  </a:cubicBezTo>
                  <a:cubicBezTo>
                    <a:pt x="0" y="802"/>
                    <a:pt x="60" y="910"/>
                    <a:pt x="162" y="970"/>
                  </a:cubicBezTo>
                  <a:cubicBezTo>
                    <a:pt x="264" y="1031"/>
                    <a:pt x="387" y="1034"/>
                    <a:pt x="492" y="977"/>
                  </a:cubicBezTo>
                  <a:cubicBezTo>
                    <a:pt x="555" y="943"/>
                    <a:pt x="631" y="943"/>
                    <a:pt x="694" y="977"/>
                  </a:cubicBezTo>
                  <a:cubicBezTo>
                    <a:pt x="744" y="1004"/>
                    <a:pt x="799" y="1018"/>
                    <a:pt x="853" y="1018"/>
                  </a:cubicBezTo>
                  <a:cubicBezTo>
                    <a:pt x="912" y="1018"/>
                    <a:pt x="971" y="1002"/>
                    <a:pt x="1024" y="970"/>
                  </a:cubicBezTo>
                  <a:cubicBezTo>
                    <a:pt x="1126" y="910"/>
                    <a:pt x="1186" y="802"/>
                    <a:pt x="1186" y="684"/>
                  </a:cubicBezTo>
                  <a:cubicBezTo>
                    <a:pt x="1186" y="594"/>
                    <a:pt x="1186" y="594"/>
                    <a:pt x="1186" y="594"/>
                  </a:cubicBezTo>
                  <a:cubicBezTo>
                    <a:pt x="1186" y="435"/>
                    <a:pt x="1124" y="286"/>
                    <a:pt x="1012" y="174"/>
                  </a:cubicBezTo>
                  <a:cubicBezTo>
                    <a:pt x="899" y="62"/>
                    <a:pt x="750" y="0"/>
                    <a:pt x="59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 name="Freeform 14">
              <a:extLst>
                <a:ext uri="{FF2B5EF4-FFF2-40B4-BE49-F238E27FC236}">
                  <a16:creationId xmlns:a16="http://schemas.microsoft.com/office/drawing/2014/main" id="{E472A7BF-7001-404C-9901-AF2AAF05027D}"/>
                </a:ext>
              </a:extLst>
            </p:cNvPr>
            <p:cNvSpPr>
              <a:spLocks/>
            </p:cNvSpPr>
            <p:nvPr/>
          </p:nvSpPr>
          <p:spPr bwMode="auto">
            <a:xfrm>
              <a:off x="709613" y="2976563"/>
              <a:ext cx="568325" cy="525463"/>
            </a:xfrm>
            <a:custGeom>
              <a:avLst/>
              <a:gdLst>
                <a:gd name="T0" fmla="*/ 421 w 544"/>
                <a:gd name="T1" fmla="*/ 96 h 505"/>
                <a:gd name="T2" fmla="*/ 389 w 544"/>
                <a:gd name="T3" fmla="*/ 73 h 505"/>
                <a:gd name="T4" fmla="*/ 73 w 544"/>
                <a:gd name="T5" fmla="*/ 123 h 505"/>
                <a:gd name="T6" fmla="*/ 73 w 544"/>
                <a:gd name="T7" fmla="*/ 123 h 505"/>
                <a:gd name="T8" fmla="*/ 123 w 544"/>
                <a:gd name="T9" fmla="*/ 439 h 505"/>
                <a:gd name="T10" fmla="*/ 155 w 544"/>
                <a:gd name="T11" fmla="*/ 462 h 505"/>
                <a:gd name="T12" fmla="*/ 288 w 544"/>
                <a:gd name="T13" fmla="*/ 505 h 505"/>
                <a:gd name="T14" fmla="*/ 471 w 544"/>
                <a:gd name="T15" fmla="*/ 412 h 505"/>
                <a:gd name="T16" fmla="*/ 421 w 544"/>
                <a:gd name="T17" fmla="*/ 96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4" h="505">
                  <a:moveTo>
                    <a:pt x="421" y="96"/>
                  </a:moveTo>
                  <a:cubicBezTo>
                    <a:pt x="389" y="73"/>
                    <a:pt x="389" y="73"/>
                    <a:pt x="389" y="73"/>
                  </a:cubicBezTo>
                  <a:cubicBezTo>
                    <a:pt x="288" y="0"/>
                    <a:pt x="146" y="22"/>
                    <a:pt x="73" y="123"/>
                  </a:cubicBezTo>
                  <a:cubicBezTo>
                    <a:pt x="73" y="123"/>
                    <a:pt x="73" y="123"/>
                    <a:pt x="73" y="123"/>
                  </a:cubicBezTo>
                  <a:cubicBezTo>
                    <a:pt x="0" y="224"/>
                    <a:pt x="22" y="365"/>
                    <a:pt x="123" y="439"/>
                  </a:cubicBezTo>
                  <a:cubicBezTo>
                    <a:pt x="155" y="462"/>
                    <a:pt x="155" y="462"/>
                    <a:pt x="155" y="462"/>
                  </a:cubicBezTo>
                  <a:cubicBezTo>
                    <a:pt x="195" y="491"/>
                    <a:pt x="242" y="505"/>
                    <a:pt x="288" y="505"/>
                  </a:cubicBezTo>
                  <a:cubicBezTo>
                    <a:pt x="358" y="505"/>
                    <a:pt x="427" y="473"/>
                    <a:pt x="471" y="412"/>
                  </a:cubicBezTo>
                  <a:cubicBezTo>
                    <a:pt x="544" y="311"/>
                    <a:pt x="522" y="169"/>
                    <a:pt x="42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 name="Freeform 15">
              <a:extLst>
                <a:ext uri="{FF2B5EF4-FFF2-40B4-BE49-F238E27FC236}">
                  <a16:creationId xmlns:a16="http://schemas.microsoft.com/office/drawing/2014/main" id="{4C498AA4-0A0E-42FC-A8D7-EA75D8E849A0}"/>
                </a:ext>
              </a:extLst>
            </p:cNvPr>
            <p:cNvSpPr>
              <a:spLocks/>
            </p:cNvSpPr>
            <p:nvPr/>
          </p:nvSpPr>
          <p:spPr bwMode="auto">
            <a:xfrm>
              <a:off x="2341563" y="2981326"/>
              <a:ext cx="568325" cy="525463"/>
            </a:xfrm>
            <a:custGeom>
              <a:avLst/>
              <a:gdLst>
                <a:gd name="T0" fmla="*/ 471 w 544"/>
                <a:gd name="T1" fmla="*/ 123 h 505"/>
                <a:gd name="T2" fmla="*/ 471 w 544"/>
                <a:gd name="T3" fmla="*/ 123 h 505"/>
                <a:gd name="T4" fmla="*/ 155 w 544"/>
                <a:gd name="T5" fmla="*/ 73 h 505"/>
                <a:gd name="T6" fmla="*/ 123 w 544"/>
                <a:gd name="T7" fmla="*/ 97 h 505"/>
                <a:gd name="T8" fmla="*/ 73 w 544"/>
                <a:gd name="T9" fmla="*/ 412 h 505"/>
                <a:gd name="T10" fmla="*/ 256 w 544"/>
                <a:gd name="T11" fmla="*/ 505 h 505"/>
                <a:gd name="T12" fmla="*/ 389 w 544"/>
                <a:gd name="T13" fmla="*/ 462 h 505"/>
                <a:gd name="T14" fmla="*/ 421 w 544"/>
                <a:gd name="T15" fmla="*/ 439 h 505"/>
                <a:gd name="T16" fmla="*/ 471 w 544"/>
                <a:gd name="T17" fmla="*/ 123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4" h="505">
                  <a:moveTo>
                    <a:pt x="471" y="123"/>
                  </a:moveTo>
                  <a:cubicBezTo>
                    <a:pt x="471" y="123"/>
                    <a:pt x="471" y="123"/>
                    <a:pt x="471" y="123"/>
                  </a:cubicBezTo>
                  <a:cubicBezTo>
                    <a:pt x="398" y="22"/>
                    <a:pt x="256" y="0"/>
                    <a:pt x="155" y="73"/>
                  </a:cubicBezTo>
                  <a:cubicBezTo>
                    <a:pt x="123" y="97"/>
                    <a:pt x="123" y="97"/>
                    <a:pt x="123" y="97"/>
                  </a:cubicBezTo>
                  <a:cubicBezTo>
                    <a:pt x="22" y="170"/>
                    <a:pt x="0" y="311"/>
                    <a:pt x="73" y="412"/>
                  </a:cubicBezTo>
                  <a:cubicBezTo>
                    <a:pt x="117" y="473"/>
                    <a:pt x="186" y="505"/>
                    <a:pt x="256" y="505"/>
                  </a:cubicBezTo>
                  <a:cubicBezTo>
                    <a:pt x="302" y="505"/>
                    <a:pt x="349" y="491"/>
                    <a:pt x="389" y="462"/>
                  </a:cubicBezTo>
                  <a:cubicBezTo>
                    <a:pt x="421" y="439"/>
                    <a:pt x="421" y="439"/>
                    <a:pt x="421" y="439"/>
                  </a:cubicBezTo>
                  <a:cubicBezTo>
                    <a:pt x="522" y="366"/>
                    <a:pt x="544" y="224"/>
                    <a:pt x="471"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 name="Freeform 16">
              <a:extLst>
                <a:ext uri="{FF2B5EF4-FFF2-40B4-BE49-F238E27FC236}">
                  <a16:creationId xmlns:a16="http://schemas.microsoft.com/office/drawing/2014/main" id="{6C847A3D-3B7F-468E-99D3-51A0CB92B275}"/>
                </a:ext>
              </a:extLst>
            </p:cNvPr>
            <p:cNvSpPr>
              <a:spLocks/>
            </p:cNvSpPr>
            <p:nvPr/>
          </p:nvSpPr>
          <p:spPr bwMode="auto">
            <a:xfrm>
              <a:off x="1227138" y="2563813"/>
              <a:ext cx="520700" cy="582613"/>
            </a:xfrm>
            <a:custGeom>
              <a:avLst/>
              <a:gdLst>
                <a:gd name="T0" fmla="*/ 51 w 500"/>
                <a:gd name="T1" fmla="*/ 404 h 560"/>
                <a:gd name="T2" fmla="*/ 267 w 500"/>
                <a:gd name="T3" fmla="*/ 560 h 560"/>
                <a:gd name="T4" fmla="*/ 336 w 500"/>
                <a:gd name="T5" fmla="*/ 549 h 560"/>
                <a:gd name="T6" fmla="*/ 336 w 500"/>
                <a:gd name="T7" fmla="*/ 549 h 560"/>
                <a:gd name="T8" fmla="*/ 468 w 500"/>
                <a:gd name="T9" fmla="*/ 436 h 560"/>
                <a:gd name="T10" fmla="*/ 481 w 500"/>
                <a:gd name="T11" fmla="*/ 264 h 560"/>
                <a:gd name="T12" fmla="*/ 449 w 500"/>
                <a:gd name="T13" fmla="*/ 163 h 560"/>
                <a:gd name="T14" fmla="*/ 336 w 500"/>
                <a:gd name="T15" fmla="*/ 32 h 560"/>
                <a:gd name="T16" fmla="*/ 164 w 500"/>
                <a:gd name="T17" fmla="*/ 18 h 560"/>
                <a:gd name="T18" fmla="*/ 32 w 500"/>
                <a:gd name="T19" fmla="*/ 131 h 560"/>
                <a:gd name="T20" fmla="*/ 19 w 500"/>
                <a:gd name="T21" fmla="*/ 303 h 560"/>
                <a:gd name="T22" fmla="*/ 51 w 500"/>
                <a:gd name="T23" fmla="*/ 404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0" h="560">
                  <a:moveTo>
                    <a:pt x="51" y="404"/>
                  </a:moveTo>
                  <a:cubicBezTo>
                    <a:pt x="82" y="499"/>
                    <a:pt x="171" y="560"/>
                    <a:pt x="267" y="560"/>
                  </a:cubicBezTo>
                  <a:cubicBezTo>
                    <a:pt x="290" y="560"/>
                    <a:pt x="313" y="556"/>
                    <a:pt x="336" y="549"/>
                  </a:cubicBezTo>
                  <a:cubicBezTo>
                    <a:pt x="336" y="549"/>
                    <a:pt x="336" y="549"/>
                    <a:pt x="336" y="549"/>
                  </a:cubicBezTo>
                  <a:cubicBezTo>
                    <a:pt x="394" y="530"/>
                    <a:pt x="440" y="490"/>
                    <a:pt x="468" y="436"/>
                  </a:cubicBezTo>
                  <a:cubicBezTo>
                    <a:pt x="495" y="383"/>
                    <a:pt x="500" y="321"/>
                    <a:pt x="481" y="264"/>
                  </a:cubicBezTo>
                  <a:cubicBezTo>
                    <a:pt x="449" y="163"/>
                    <a:pt x="449" y="163"/>
                    <a:pt x="449" y="163"/>
                  </a:cubicBezTo>
                  <a:cubicBezTo>
                    <a:pt x="430" y="106"/>
                    <a:pt x="390" y="59"/>
                    <a:pt x="336" y="32"/>
                  </a:cubicBezTo>
                  <a:cubicBezTo>
                    <a:pt x="283" y="4"/>
                    <a:pt x="221" y="0"/>
                    <a:pt x="164" y="18"/>
                  </a:cubicBezTo>
                  <a:cubicBezTo>
                    <a:pt x="107" y="37"/>
                    <a:pt x="60" y="77"/>
                    <a:pt x="32" y="131"/>
                  </a:cubicBezTo>
                  <a:cubicBezTo>
                    <a:pt x="5" y="185"/>
                    <a:pt x="0" y="246"/>
                    <a:pt x="19" y="303"/>
                  </a:cubicBezTo>
                  <a:lnTo>
                    <a:pt x="51" y="4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 name="Freeform 17">
              <a:extLst>
                <a:ext uri="{FF2B5EF4-FFF2-40B4-BE49-F238E27FC236}">
                  <a16:creationId xmlns:a16="http://schemas.microsoft.com/office/drawing/2014/main" id="{0D3CFA9B-4035-430C-AF19-9160F215808B}"/>
                </a:ext>
              </a:extLst>
            </p:cNvPr>
            <p:cNvSpPr>
              <a:spLocks/>
            </p:cNvSpPr>
            <p:nvPr/>
          </p:nvSpPr>
          <p:spPr bwMode="auto">
            <a:xfrm>
              <a:off x="1871663" y="2544763"/>
              <a:ext cx="542925" cy="603250"/>
            </a:xfrm>
            <a:custGeom>
              <a:avLst/>
              <a:gdLst>
                <a:gd name="T0" fmla="*/ 164 w 520"/>
                <a:gd name="T1" fmla="*/ 569 h 580"/>
                <a:gd name="T2" fmla="*/ 164 w 520"/>
                <a:gd name="T3" fmla="*/ 569 h 580"/>
                <a:gd name="T4" fmla="*/ 233 w 520"/>
                <a:gd name="T5" fmla="*/ 580 h 580"/>
                <a:gd name="T6" fmla="*/ 449 w 520"/>
                <a:gd name="T7" fmla="*/ 424 h 580"/>
                <a:gd name="T8" fmla="*/ 481 w 520"/>
                <a:gd name="T9" fmla="*/ 323 h 580"/>
                <a:gd name="T10" fmla="*/ 336 w 520"/>
                <a:gd name="T11" fmla="*/ 38 h 580"/>
                <a:gd name="T12" fmla="*/ 51 w 520"/>
                <a:gd name="T13" fmla="*/ 184 h 580"/>
                <a:gd name="T14" fmla="*/ 19 w 520"/>
                <a:gd name="T15" fmla="*/ 284 h 580"/>
                <a:gd name="T16" fmla="*/ 32 w 520"/>
                <a:gd name="T17" fmla="*/ 457 h 580"/>
                <a:gd name="T18" fmla="*/ 164 w 520"/>
                <a:gd name="T19" fmla="*/ 569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0" h="580">
                  <a:moveTo>
                    <a:pt x="164" y="569"/>
                  </a:moveTo>
                  <a:cubicBezTo>
                    <a:pt x="164" y="569"/>
                    <a:pt x="164" y="569"/>
                    <a:pt x="164" y="569"/>
                  </a:cubicBezTo>
                  <a:cubicBezTo>
                    <a:pt x="187" y="576"/>
                    <a:pt x="210" y="580"/>
                    <a:pt x="233" y="580"/>
                  </a:cubicBezTo>
                  <a:cubicBezTo>
                    <a:pt x="329" y="580"/>
                    <a:pt x="418" y="519"/>
                    <a:pt x="449" y="424"/>
                  </a:cubicBezTo>
                  <a:cubicBezTo>
                    <a:pt x="481" y="323"/>
                    <a:pt x="481" y="323"/>
                    <a:pt x="481" y="323"/>
                  </a:cubicBezTo>
                  <a:cubicBezTo>
                    <a:pt x="520" y="205"/>
                    <a:pt x="455" y="77"/>
                    <a:pt x="336" y="38"/>
                  </a:cubicBezTo>
                  <a:cubicBezTo>
                    <a:pt x="217" y="0"/>
                    <a:pt x="90" y="65"/>
                    <a:pt x="51" y="184"/>
                  </a:cubicBezTo>
                  <a:cubicBezTo>
                    <a:pt x="19" y="284"/>
                    <a:pt x="19" y="284"/>
                    <a:pt x="19" y="284"/>
                  </a:cubicBezTo>
                  <a:cubicBezTo>
                    <a:pt x="0" y="341"/>
                    <a:pt x="5" y="403"/>
                    <a:pt x="32" y="457"/>
                  </a:cubicBezTo>
                  <a:cubicBezTo>
                    <a:pt x="60" y="510"/>
                    <a:pt x="106" y="550"/>
                    <a:pt x="164" y="5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7" name="Group 6">
            <a:extLst>
              <a:ext uri="{FF2B5EF4-FFF2-40B4-BE49-F238E27FC236}">
                <a16:creationId xmlns:a16="http://schemas.microsoft.com/office/drawing/2014/main" id="{AA0657DA-0371-42A4-AA93-887D7EC95327}"/>
              </a:ext>
            </a:extLst>
          </p:cNvPr>
          <p:cNvGrpSpPr/>
          <p:nvPr/>
        </p:nvGrpSpPr>
        <p:grpSpPr>
          <a:xfrm>
            <a:off x="8285870" y="4529630"/>
            <a:ext cx="3448057" cy="1362000"/>
            <a:chOff x="7131095" y="4681436"/>
            <a:chExt cx="3852558" cy="1362000"/>
          </a:xfrm>
        </p:grpSpPr>
        <p:sp>
          <p:nvSpPr>
            <p:cNvPr id="8" name="TextBox 7">
              <a:extLst>
                <a:ext uri="{FF2B5EF4-FFF2-40B4-BE49-F238E27FC236}">
                  <a16:creationId xmlns:a16="http://schemas.microsoft.com/office/drawing/2014/main" id="{770ECC11-C3E6-4169-9945-A460F22E46D4}"/>
                </a:ext>
              </a:extLst>
            </p:cNvPr>
            <p:cNvSpPr txBox="1"/>
            <p:nvPr/>
          </p:nvSpPr>
          <p:spPr>
            <a:xfrm>
              <a:off x="7131095" y="4681436"/>
              <a:ext cx="3852558" cy="830997"/>
            </a:xfrm>
            <a:prstGeom prst="rect">
              <a:avLst/>
            </a:prstGeom>
            <a:noFill/>
          </p:spPr>
          <p:txBody>
            <a:bodyPr wrap="square" rtlCol="0">
              <a:spAutoFit/>
            </a:bodyPr>
            <a:lstStyle/>
            <a:p>
              <a:pPr algn="r"/>
              <a:r>
                <a:rPr lang="id-ID" sz="4800" dirty="0">
                  <a:latin typeface="Benchnine" panose="02000503000000000000" pitchFamily="2" charset="0"/>
                </a:rPr>
                <a:t>OUR GALLERY</a:t>
              </a:r>
            </a:p>
          </p:txBody>
        </p:sp>
        <p:sp>
          <p:nvSpPr>
            <p:cNvPr id="9" name="TextBox 8">
              <a:extLst>
                <a:ext uri="{FF2B5EF4-FFF2-40B4-BE49-F238E27FC236}">
                  <a16:creationId xmlns:a16="http://schemas.microsoft.com/office/drawing/2014/main" id="{3198BC72-ADAA-451D-96C8-84A617F478D4}"/>
                </a:ext>
              </a:extLst>
            </p:cNvPr>
            <p:cNvSpPr txBox="1"/>
            <p:nvPr/>
          </p:nvSpPr>
          <p:spPr>
            <a:xfrm>
              <a:off x="7131095" y="5581771"/>
              <a:ext cx="3852558" cy="461665"/>
            </a:xfrm>
            <a:prstGeom prst="rect">
              <a:avLst/>
            </a:prstGeom>
            <a:noFill/>
          </p:spPr>
          <p:txBody>
            <a:bodyPr wrap="square" rtlCol="0">
              <a:spAutoFit/>
            </a:bodyPr>
            <a:lstStyle/>
            <a:p>
              <a:pPr algn="r">
                <a:lnSpc>
                  <a:spcPct val="150000"/>
                </a:lnSpc>
              </a:pPr>
              <a:r>
                <a:rPr lang="id-ID" sz="1600" spc="100" dirty="0">
                  <a:latin typeface="+mj-lt"/>
                  <a:ea typeface="Roboto" panose="02000000000000000000" pitchFamily="2" charset="0"/>
                </a:rPr>
                <a:t>Your Amazing Subheading Here</a:t>
              </a:r>
              <a:endParaRPr lang="id-ID" sz="1600" dirty="0">
                <a:latin typeface="+mj-lt"/>
                <a:ea typeface="Source Sans Pro" panose="020B0503030403020204" pitchFamily="34" charset="0"/>
              </a:endParaRPr>
            </a:p>
          </p:txBody>
        </p:sp>
      </p:grpSp>
      <p:sp>
        <p:nvSpPr>
          <p:cNvPr id="10" name="TextBox 9">
            <a:extLst>
              <a:ext uri="{FF2B5EF4-FFF2-40B4-BE49-F238E27FC236}">
                <a16:creationId xmlns:a16="http://schemas.microsoft.com/office/drawing/2014/main" id="{E29B7CFD-3DD4-4FBF-B9DE-ECB52BE14C88}"/>
              </a:ext>
            </a:extLst>
          </p:cNvPr>
          <p:cNvSpPr txBox="1"/>
          <p:nvPr/>
        </p:nvSpPr>
        <p:spPr>
          <a:xfrm>
            <a:off x="4367281" y="5465921"/>
            <a:ext cx="3457437" cy="923330"/>
          </a:xfrm>
          <a:prstGeom prst="rect">
            <a:avLst/>
          </a:prstGeom>
          <a:noFill/>
        </p:spPr>
        <p:txBody>
          <a:bodyPr wrap="square" rtlCol="0">
            <a:spAutoFit/>
          </a:bodyPr>
          <a:lstStyle/>
          <a:p>
            <a:pPr algn="r">
              <a:lnSpc>
                <a:spcPct val="150000"/>
              </a:lnSpc>
            </a:pPr>
            <a:r>
              <a:rPr lang="id-ID" sz="1200" spc="100" dirty="0">
                <a:latin typeface="+mj-lt"/>
                <a:ea typeface="Roboto" panose="02000000000000000000" pitchFamily="2" charset="0"/>
              </a:rPr>
              <a:t>Sed ut perspiciatis unde omnis iste natus error sit voluptatem accusantium doloremque laudantium, totam rem</a:t>
            </a:r>
          </a:p>
        </p:txBody>
      </p:sp>
      <p:sp>
        <p:nvSpPr>
          <p:cNvPr id="26" name="Rectangle 25">
            <a:extLst>
              <a:ext uri="{FF2B5EF4-FFF2-40B4-BE49-F238E27FC236}">
                <a16:creationId xmlns:a16="http://schemas.microsoft.com/office/drawing/2014/main" id="{7B985247-A253-4DED-B7AD-5681F4E0641F}"/>
              </a:ext>
            </a:extLst>
          </p:cNvPr>
          <p:cNvSpPr/>
          <p:nvPr/>
        </p:nvSpPr>
        <p:spPr>
          <a:xfrm>
            <a:off x="8112368" y="-2"/>
            <a:ext cx="4079631" cy="3559125"/>
          </a:xfrm>
          <a:prstGeom prst="rect">
            <a:avLst/>
          </a:prstGeom>
          <a:solidFill>
            <a:schemeClr val="bg1"/>
          </a:solidFill>
          <a:ln>
            <a:noFill/>
          </a:ln>
          <a:effectLst>
            <a:outerShdw blurRad="1905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effectLst>
                <a:outerShdw blurRad="749300" dist="38100" dir="16200000" rotWithShape="0">
                  <a:prstClr val="black">
                    <a:alpha val="20000"/>
                  </a:prstClr>
                </a:outerShdw>
              </a:effectLst>
            </a:endParaRPr>
          </a:p>
        </p:txBody>
      </p:sp>
      <p:sp>
        <p:nvSpPr>
          <p:cNvPr id="27" name="Rectangle 26">
            <a:extLst>
              <a:ext uri="{FF2B5EF4-FFF2-40B4-BE49-F238E27FC236}">
                <a16:creationId xmlns:a16="http://schemas.microsoft.com/office/drawing/2014/main" id="{0FD3C0EC-83FC-480B-AA8B-16706D8EF37C}"/>
              </a:ext>
            </a:extLst>
          </p:cNvPr>
          <p:cNvSpPr/>
          <p:nvPr/>
        </p:nvSpPr>
        <p:spPr>
          <a:xfrm>
            <a:off x="4079629" y="0"/>
            <a:ext cx="4051495" cy="5190978"/>
          </a:xfrm>
          <a:prstGeom prst="rect">
            <a:avLst/>
          </a:prstGeom>
          <a:solidFill>
            <a:schemeClr val="bg1"/>
          </a:solidFill>
          <a:ln>
            <a:noFill/>
          </a:ln>
          <a:effectLst>
            <a:outerShdw blurRad="1905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effectLst>
                <a:outerShdw blurRad="749300" dist="38100" dir="16200000" rotWithShape="0">
                  <a:prstClr val="black">
                    <a:alpha val="20000"/>
                  </a:prstClr>
                </a:outerShdw>
              </a:effectLst>
            </a:endParaRPr>
          </a:p>
        </p:txBody>
      </p:sp>
      <p:sp>
        <p:nvSpPr>
          <p:cNvPr id="28" name="Rectangle 27">
            <a:extLst>
              <a:ext uri="{FF2B5EF4-FFF2-40B4-BE49-F238E27FC236}">
                <a16:creationId xmlns:a16="http://schemas.microsoft.com/office/drawing/2014/main" id="{B447D6F4-815D-4405-98DD-3F88BA27A5DD}"/>
              </a:ext>
            </a:extLst>
          </p:cNvPr>
          <p:cNvSpPr/>
          <p:nvPr/>
        </p:nvSpPr>
        <p:spPr>
          <a:xfrm>
            <a:off x="0" y="6884"/>
            <a:ext cx="4084319" cy="5854138"/>
          </a:xfrm>
          <a:prstGeom prst="rect">
            <a:avLst/>
          </a:prstGeom>
          <a:solidFill>
            <a:schemeClr val="bg1"/>
          </a:solidFill>
          <a:ln>
            <a:noFill/>
          </a:ln>
          <a:effectLst>
            <a:outerShdw blurRad="190500" dist="508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effectLst>
                <a:outerShdw blurRad="50800" dist="38100" algn="l" rotWithShape="0">
                  <a:prstClr val="black">
                    <a:alpha val="40000"/>
                  </a:prstClr>
                </a:outerShdw>
              </a:effectLst>
            </a:endParaRPr>
          </a:p>
        </p:txBody>
      </p:sp>
      <p:pic>
        <p:nvPicPr>
          <p:cNvPr id="22" name="Picture Placeholder 21">
            <a:extLst>
              <a:ext uri="{FF2B5EF4-FFF2-40B4-BE49-F238E27FC236}">
                <a16:creationId xmlns:a16="http://schemas.microsoft.com/office/drawing/2014/main" id="{6EEF6DB3-A5C0-42E9-9C94-2A1F148AA316}"/>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8570" b="8570"/>
          <a:stretch>
            <a:fillRect/>
          </a:stretch>
        </p:blipFill>
        <p:spPr/>
      </p:pic>
      <p:pic>
        <p:nvPicPr>
          <p:cNvPr id="29" name="Picture Placeholder 28">
            <a:extLst>
              <a:ext uri="{FF2B5EF4-FFF2-40B4-BE49-F238E27FC236}">
                <a16:creationId xmlns:a16="http://schemas.microsoft.com/office/drawing/2014/main" id="{80D3A1F0-89ED-460E-B334-11AE4311A927}"/>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t="21594" b="21594"/>
          <a:stretch>
            <a:fillRect/>
          </a:stretch>
        </p:blipFill>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5613" t="33691" r="9850" b="19662"/>
          <a:stretch/>
        </p:blipFill>
        <p:spPr>
          <a:xfrm>
            <a:off x="8087247" y="-8709"/>
            <a:ext cx="4129871" cy="3570515"/>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7118" r="7863"/>
          <a:stretch/>
        </p:blipFill>
        <p:spPr>
          <a:xfrm>
            <a:off x="4058195" y="-17406"/>
            <a:ext cx="4014652" cy="5197428"/>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31973" r="6477"/>
          <a:stretch/>
        </p:blipFill>
        <p:spPr>
          <a:xfrm>
            <a:off x="8965" y="-23648"/>
            <a:ext cx="4069976" cy="5884670"/>
          </a:xfrm>
          <a:prstGeom prst="rect">
            <a:avLst/>
          </a:prstGeom>
        </p:spPr>
      </p:pic>
    </p:spTree>
    <p:extLst>
      <p:ext uri="{BB962C8B-B14F-4D97-AF65-F5344CB8AC3E}">
        <p14:creationId xmlns:p14="http://schemas.microsoft.com/office/powerpoint/2010/main" val="38890087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91" y="0"/>
            <a:ext cx="12172609" cy="7875678"/>
          </a:xfrm>
          <a:prstGeom prst="rect">
            <a:avLst/>
          </a:prstGeom>
        </p:spPr>
      </p:pic>
      <p:grpSp>
        <p:nvGrpSpPr>
          <p:cNvPr id="9" name="Group 8">
            <a:extLst>
              <a:ext uri="{FF2B5EF4-FFF2-40B4-BE49-F238E27FC236}">
                <a16:creationId xmlns:a16="http://schemas.microsoft.com/office/drawing/2014/main" id="{3F10F2C1-2B41-43DE-88C1-9E3FEBA7E062}"/>
              </a:ext>
            </a:extLst>
          </p:cNvPr>
          <p:cNvGrpSpPr/>
          <p:nvPr/>
        </p:nvGrpSpPr>
        <p:grpSpPr>
          <a:xfrm>
            <a:off x="8649075" y="142875"/>
            <a:ext cx="3438150" cy="2751018"/>
            <a:chOff x="709613" y="2544763"/>
            <a:chExt cx="2200275" cy="1760538"/>
          </a:xfrm>
          <a:solidFill>
            <a:schemeClr val="bg1">
              <a:lumMod val="95000"/>
              <a:alpha val="69804"/>
            </a:schemeClr>
          </a:solidFill>
        </p:grpSpPr>
        <p:sp>
          <p:nvSpPr>
            <p:cNvPr id="10" name="Freeform 13">
              <a:extLst>
                <a:ext uri="{FF2B5EF4-FFF2-40B4-BE49-F238E27FC236}">
                  <a16:creationId xmlns:a16="http://schemas.microsoft.com/office/drawing/2014/main" id="{B5DE111F-ABE0-47FF-8D63-9D344F6C0E2F}"/>
                </a:ext>
              </a:extLst>
            </p:cNvPr>
            <p:cNvSpPr>
              <a:spLocks/>
            </p:cNvSpPr>
            <p:nvPr/>
          </p:nvSpPr>
          <p:spPr bwMode="auto">
            <a:xfrm>
              <a:off x="1190625" y="3230563"/>
              <a:ext cx="1238250" cy="1074738"/>
            </a:xfrm>
            <a:custGeom>
              <a:avLst/>
              <a:gdLst>
                <a:gd name="T0" fmla="*/ 591 w 1186"/>
                <a:gd name="T1" fmla="*/ 1 h 1034"/>
                <a:gd name="T2" fmla="*/ 0 w 1186"/>
                <a:gd name="T3" fmla="*/ 600 h 1034"/>
                <a:gd name="T4" fmla="*/ 0 w 1186"/>
                <a:gd name="T5" fmla="*/ 684 h 1034"/>
                <a:gd name="T6" fmla="*/ 162 w 1186"/>
                <a:gd name="T7" fmla="*/ 970 h 1034"/>
                <a:gd name="T8" fmla="*/ 492 w 1186"/>
                <a:gd name="T9" fmla="*/ 977 h 1034"/>
                <a:gd name="T10" fmla="*/ 694 w 1186"/>
                <a:gd name="T11" fmla="*/ 977 h 1034"/>
                <a:gd name="T12" fmla="*/ 853 w 1186"/>
                <a:gd name="T13" fmla="*/ 1018 h 1034"/>
                <a:gd name="T14" fmla="*/ 1024 w 1186"/>
                <a:gd name="T15" fmla="*/ 970 h 1034"/>
                <a:gd name="T16" fmla="*/ 1186 w 1186"/>
                <a:gd name="T17" fmla="*/ 684 h 1034"/>
                <a:gd name="T18" fmla="*/ 1186 w 1186"/>
                <a:gd name="T19" fmla="*/ 594 h 1034"/>
                <a:gd name="T20" fmla="*/ 1012 w 1186"/>
                <a:gd name="T21" fmla="*/ 174 h 1034"/>
                <a:gd name="T22" fmla="*/ 591 w 1186"/>
                <a:gd name="T23" fmla="*/ 1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6" h="1034">
                  <a:moveTo>
                    <a:pt x="591" y="1"/>
                  </a:moveTo>
                  <a:cubicBezTo>
                    <a:pt x="265" y="2"/>
                    <a:pt x="0" y="271"/>
                    <a:pt x="0" y="600"/>
                  </a:cubicBezTo>
                  <a:cubicBezTo>
                    <a:pt x="0" y="684"/>
                    <a:pt x="0" y="684"/>
                    <a:pt x="0" y="684"/>
                  </a:cubicBezTo>
                  <a:cubicBezTo>
                    <a:pt x="0" y="802"/>
                    <a:pt x="60" y="910"/>
                    <a:pt x="162" y="970"/>
                  </a:cubicBezTo>
                  <a:cubicBezTo>
                    <a:pt x="264" y="1031"/>
                    <a:pt x="387" y="1034"/>
                    <a:pt x="492" y="977"/>
                  </a:cubicBezTo>
                  <a:cubicBezTo>
                    <a:pt x="555" y="943"/>
                    <a:pt x="631" y="943"/>
                    <a:pt x="694" y="977"/>
                  </a:cubicBezTo>
                  <a:cubicBezTo>
                    <a:pt x="744" y="1004"/>
                    <a:pt x="799" y="1018"/>
                    <a:pt x="853" y="1018"/>
                  </a:cubicBezTo>
                  <a:cubicBezTo>
                    <a:pt x="912" y="1018"/>
                    <a:pt x="971" y="1002"/>
                    <a:pt x="1024" y="970"/>
                  </a:cubicBezTo>
                  <a:cubicBezTo>
                    <a:pt x="1126" y="910"/>
                    <a:pt x="1186" y="802"/>
                    <a:pt x="1186" y="684"/>
                  </a:cubicBezTo>
                  <a:cubicBezTo>
                    <a:pt x="1186" y="594"/>
                    <a:pt x="1186" y="594"/>
                    <a:pt x="1186" y="594"/>
                  </a:cubicBezTo>
                  <a:cubicBezTo>
                    <a:pt x="1186" y="435"/>
                    <a:pt x="1124" y="286"/>
                    <a:pt x="1012" y="174"/>
                  </a:cubicBezTo>
                  <a:cubicBezTo>
                    <a:pt x="899" y="62"/>
                    <a:pt x="750" y="0"/>
                    <a:pt x="59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 name="Freeform 14">
              <a:extLst>
                <a:ext uri="{FF2B5EF4-FFF2-40B4-BE49-F238E27FC236}">
                  <a16:creationId xmlns:a16="http://schemas.microsoft.com/office/drawing/2014/main" id="{EDA0ADBE-3697-4860-A6BF-07BF7AB8472E}"/>
                </a:ext>
              </a:extLst>
            </p:cNvPr>
            <p:cNvSpPr>
              <a:spLocks/>
            </p:cNvSpPr>
            <p:nvPr/>
          </p:nvSpPr>
          <p:spPr bwMode="auto">
            <a:xfrm>
              <a:off x="709613" y="2976563"/>
              <a:ext cx="568325" cy="525463"/>
            </a:xfrm>
            <a:custGeom>
              <a:avLst/>
              <a:gdLst>
                <a:gd name="T0" fmla="*/ 421 w 544"/>
                <a:gd name="T1" fmla="*/ 96 h 505"/>
                <a:gd name="T2" fmla="*/ 389 w 544"/>
                <a:gd name="T3" fmla="*/ 73 h 505"/>
                <a:gd name="T4" fmla="*/ 73 w 544"/>
                <a:gd name="T5" fmla="*/ 123 h 505"/>
                <a:gd name="T6" fmla="*/ 73 w 544"/>
                <a:gd name="T7" fmla="*/ 123 h 505"/>
                <a:gd name="T8" fmla="*/ 123 w 544"/>
                <a:gd name="T9" fmla="*/ 439 h 505"/>
                <a:gd name="T10" fmla="*/ 155 w 544"/>
                <a:gd name="T11" fmla="*/ 462 h 505"/>
                <a:gd name="T12" fmla="*/ 288 w 544"/>
                <a:gd name="T13" fmla="*/ 505 h 505"/>
                <a:gd name="T14" fmla="*/ 471 w 544"/>
                <a:gd name="T15" fmla="*/ 412 h 505"/>
                <a:gd name="T16" fmla="*/ 421 w 544"/>
                <a:gd name="T17" fmla="*/ 96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4" h="505">
                  <a:moveTo>
                    <a:pt x="421" y="96"/>
                  </a:moveTo>
                  <a:cubicBezTo>
                    <a:pt x="389" y="73"/>
                    <a:pt x="389" y="73"/>
                    <a:pt x="389" y="73"/>
                  </a:cubicBezTo>
                  <a:cubicBezTo>
                    <a:pt x="288" y="0"/>
                    <a:pt x="146" y="22"/>
                    <a:pt x="73" y="123"/>
                  </a:cubicBezTo>
                  <a:cubicBezTo>
                    <a:pt x="73" y="123"/>
                    <a:pt x="73" y="123"/>
                    <a:pt x="73" y="123"/>
                  </a:cubicBezTo>
                  <a:cubicBezTo>
                    <a:pt x="0" y="224"/>
                    <a:pt x="22" y="365"/>
                    <a:pt x="123" y="439"/>
                  </a:cubicBezTo>
                  <a:cubicBezTo>
                    <a:pt x="155" y="462"/>
                    <a:pt x="155" y="462"/>
                    <a:pt x="155" y="462"/>
                  </a:cubicBezTo>
                  <a:cubicBezTo>
                    <a:pt x="195" y="491"/>
                    <a:pt x="242" y="505"/>
                    <a:pt x="288" y="505"/>
                  </a:cubicBezTo>
                  <a:cubicBezTo>
                    <a:pt x="358" y="505"/>
                    <a:pt x="427" y="473"/>
                    <a:pt x="471" y="412"/>
                  </a:cubicBezTo>
                  <a:cubicBezTo>
                    <a:pt x="544" y="311"/>
                    <a:pt x="522" y="169"/>
                    <a:pt x="42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 name="Freeform 15">
              <a:extLst>
                <a:ext uri="{FF2B5EF4-FFF2-40B4-BE49-F238E27FC236}">
                  <a16:creationId xmlns:a16="http://schemas.microsoft.com/office/drawing/2014/main" id="{DFD0202F-C7AB-4893-B130-459C1BAB8A99}"/>
                </a:ext>
              </a:extLst>
            </p:cNvPr>
            <p:cNvSpPr>
              <a:spLocks/>
            </p:cNvSpPr>
            <p:nvPr/>
          </p:nvSpPr>
          <p:spPr bwMode="auto">
            <a:xfrm>
              <a:off x="2341563" y="2981326"/>
              <a:ext cx="568325" cy="525463"/>
            </a:xfrm>
            <a:custGeom>
              <a:avLst/>
              <a:gdLst>
                <a:gd name="T0" fmla="*/ 471 w 544"/>
                <a:gd name="T1" fmla="*/ 123 h 505"/>
                <a:gd name="T2" fmla="*/ 471 w 544"/>
                <a:gd name="T3" fmla="*/ 123 h 505"/>
                <a:gd name="T4" fmla="*/ 155 w 544"/>
                <a:gd name="T5" fmla="*/ 73 h 505"/>
                <a:gd name="T6" fmla="*/ 123 w 544"/>
                <a:gd name="T7" fmla="*/ 97 h 505"/>
                <a:gd name="T8" fmla="*/ 73 w 544"/>
                <a:gd name="T9" fmla="*/ 412 h 505"/>
                <a:gd name="T10" fmla="*/ 256 w 544"/>
                <a:gd name="T11" fmla="*/ 505 h 505"/>
                <a:gd name="T12" fmla="*/ 389 w 544"/>
                <a:gd name="T13" fmla="*/ 462 h 505"/>
                <a:gd name="T14" fmla="*/ 421 w 544"/>
                <a:gd name="T15" fmla="*/ 439 h 505"/>
                <a:gd name="T16" fmla="*/ 471 w 544"/>
                <a:gd name="T17" fmla="*/ 123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4" h="505">
                  <a:moveTo>
                    <a:pt x="471" y="123"/>
                  </a:moveTo>
                  <a:cubicBezTo>
                    <a:pt x="471" y="123"/>
                    <a:pt x="471" y="123"/>
                    <a:pt x="471" y="123"/>
                  </a:cubicBezTo>
                  <a:cubicBezTo>
                    <a:pt x="398" y="22"/>
                    <a:pt x="256" y="0"/>
                    <a:pt x="155" y="73"/>
                  </a:cubicBezTo>
                  <a:cubicBezTo>
                    <a:pt x="123" y="97"/>
                    <a:pt x="123" y="97"/>
                    <a:pt x="123" y="97"/>
                  </a:cubicBezTo>
                  <a:cubicBezTo>
                    <a:pt x="22" y="170"/>
                    <a:pt x="0" y="311"/>
                    <a:pt x="73" y="412"/>
                  </a:cubicBezTo>
                  <a:cubicBezTo>
                    <a:pt x="117" y="473"/>
                    <a:pt x="186" y="505"/>
                    <a:pt x="256" y="505"/>
                  </a:cubicBezTo>
                  <a:cubicBezTo>
                    <a:pt x="302" y="505"/>
                    <a:pt x="349" y="491"/>
                    <a:pt x="389" y="462"/>
                  </a:cubicBezTo>
                  <a:cubicBezTo>
                    <a:pt x="421" y="439"/>
                    <a:pt x="421" y="439"/>
                    <a:pt x="421" y="439"/>
                  </a:cubicBezTo>
                  <a:cubicBezTo>
                    <a:pt x="522" y="366"/>
                    <a:pt x="544" y="224"/>
                    <a:pt x="471"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 name="Freeform 16">
              <a:extLst>
                <a:ext uri="{FF2B5EF4-FFF2-40B4-BE49-F238E27FC236}">
                  <a16:creationId xmlns:a16="http://schemas.microsoft.com/office/drawing/2014/main" id="{BD142F3E-EE04-43FD-AB3D-7363247E4093}"/>
                </a:ext>
              </a:extLst>
            </p:cNvPr>
            <p:cNvSpPr>
              <a:spLocks/>
            </p:cNvSpPr>
            <p:nvPr/>
          </p:nvSpPr>
          <p:spPr bwMode="auto">
            <a:xfrm>
              <a:off x="1227138" y="2563813"/>
              <a:ext cx="520700" cy="582613"/>
            </a:xfrm>
            <a:custGeom>
              <a:avLst/>
              <a:gdLst>
                <a:gd name="T0" fmla="*/ 51 w 500"/>
                <a:gd name="T1" fmla="*/ 404 h 560"/>
                <a:gd name="T2" fmla="*/ 267 w 500"/>
                <a:gd name="T3" fmla="*/ 560 h 560"/>
                <a:gd name="T4" fmla="*/ 336 w 500"/>
                <a:gd name="T5" fmla="*/ 549 h 560"/>
                <a:gd name="T6" fmla="*/ 336 w 500"/>
                <a:gd name="T7" fmla="*/ 549 h 560"/>
                <a:gd name="T8" fmla="*/ 468 w 500"/>
                <a:gd name="T9" fmla="*/ 436 h 560"/>
                <a:gd name="T10" fmla="*/ 481 w 500"/>
                <a:gd name="T11" fmla="*/ 264 h 560"/>
                <a:gd name="T12" fmla="*/ 449 w 500"/>
                <a:gd name="T13" fmla="*/ 163 h 560"/>
                <a:gd name="T14" fmla="*/ 336 w 500"/>
                <a:gd name="T15" fmla="*/ 32 h 560"/>
                <a:gd name="T16" fmla="*/ 164 w 500"/>
                <a:gd name="T17" fmla="*/ 18 h 560"/>
                <a:gd name="T18" fmla="*/ 32 w 500"/>
                <a:gd name="T19" fmla="*/ 131 h 560"/>
                <a:gd name="T20" fmla="*/ 19 w 500"/>
                <a:gd name="T21" fmla="*/ 303 h 560"/>
                <a:gd name="T22" fmla="*/ 51 w 500"/>
                <a:gd name="T23" fmla="*/ 404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0" h="560">
                  <a:moveTo>
                    <a:pt x="51" y="404"/>
                  </a:moveTo>
                  <a:cubicBezTo>
                    <a:pt x="82" y="499"/>
                    <a:pt x="171" y="560"/>
                    <a:pt x="267" y="560"/>
                  </a:cubicBezTo>
                  <a:cubicBezTo>
                    <a:pt x="290" y="560"/>
                    <a:pt x="313" y="556"/>
                    <a:pt x="336" y="549"/>
                  </a:cubicBezTo>
                  <a:cubicBezTo>
                    <a:pt x="336" y="549"/>
                    <a:pt x="336" y="549"/>
                    <a:pt x="336" y="549"/>
                  </a:cubicBezTo>
                  <a:cubicBezTo>
                    <a:pt x="394" y="530"/>
                    <a:pt x="440" y="490"/>
                    <a:pt x="468" y="436"/>
                  </a:cubicBezTo>
                  <a:cubicBezTo>
                    <a:pt x="495" y="383"/>
                    <a:pt x="500" y="321"/>
                    <a:pt x="481" y="264"/>
                  </a:cubicBezTo>
                  <a:cubicBezTo>
                    <a:pt x="449" y="163"/>
                    <a:pt x="449" y="163"/>
                    <a:pt x="449" y="163"/>
                  </a:cubicBezTo>
                  <a:cubicBezTo>
                    <a:pt x="430" y="106"/>
                    <a:pt x="390" y="59"/>
                    <a:pt x="336" y="32"/>
                  </a:cubicBezTo>
                  <a:cubicBezTo>
                    <a:pt x="283" y="4"/>
                    <a:pt x="221" y="0"/>
                    <a:pt x="164" y="18"/>
                  </a:cubicBezTo>
                  <a:cubicBezTo>
                    <a:pt x="107" y="37"/>
                    <a:pt x="60" y="77"/>
                    <a:pt x="32" y="131"/>
                  </a:cubicBezTo>
                  <a:cubicBezTo>
                    <a:pt x="5" y="185"/>
                    <a:pt x="0" y="246"/>
                    <a:pt x="19" y="303"/>
                  </a:cubicBezTo>
                  <a:lnTo>
                    <a:pt x="51" y="4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 name="Freeform 17">
              <a:extLst>
                <a:ext uri="{FF2B5EF4-FFF2-40B4-BE49-F238E27FC236}">
                  <a16:creationId xmlns:a16="http://schemas.microsoft.com/office/drawing/2014/main" id="{CA17C130-65D3-423C-A47C-627F7F8567C9}"/>
                </a:ext>
              </a:extLst>
            </p:cNvPr>
            <p:cNvSpPr>
              <a:spLocks/>
            </p:cNvSpPr>
            <p:nvPr/>
          </p:nvSpPr>
          <p:spPr bwMode="auto">
            <a:xfrm>
              <a:off x="1871663" y="2544763"/>
              <a:ext cx="542925" cy="603250"/>
            </a:xfrm>
            <a:custGeom>
              <a:avLst/>
              <a:gdLst>
                <a:gd name="T0" fmla="*/ 164 w 520"/>
                <a:gd name="T1" fmla="*/ 569 h 580"/>
                <a:gd name="T2" fmla="*/ 164 w 520"/>
                <a:gd name="T3" fmla="*/ 569 h 580"/>
                <a:gd name="T4" fmla="*/ 233 w 520"/>
                <a:gd name="T5" fmla="*/ 580 h 580"/>
                <a:gd name="T6" fmla="*/ 449 w 520"/>
                <a:gd name="T7" fmla="*/ 424 h 580"/>
                <a:gd name="T8" fmla="*/ 481 w 520"/>
                <a:gd name="T9" fmla="*/ 323 h 580"/>
                <a:gd name="T10" fmla="*/ 336 w 520"/>
                <a:gd name="T11" fmla="*/ 38 h 580"/>
                <a:gd name="T12" fmla="*/ 51 w 520"/>
                <a:gd name="T13" fmla="*/ 184 h 580"/>
                <a:gd name="T14" fmla="*/ 19 w 520"/>
                <a:gd name="T15" fmla="*/ 284 h 580"/>
                <a:gd name="T16" fmla="*/ 32 w 520"/>
                <a:gd name="T17" fmla="*/ 457 h 580"/>
                <a:gd name="T18" fmla="*/ 164 w 520"/>
                <a:gd name="T19" fmla="*/ 569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0" h="580">
                  <a:moveTo>
                    <a:pt x="164" y="569"/>
                  </a:moveTo>
                  <a:cubicBezTo>
                    <a:pt x="164" y="569"/>
                    <a:pt x="164" y="569"/>
                    <a:pt x="164" y="569"/>
                  </a:cubicBezTo>
                  <a:cubicBezTo>
                    <a:pt x="187" y="576"/>
                    <a:pt x="210" y="580"/>
                    <a:pt x="233" y="580"/>
                  </a:cubicBezTo>
                  <a:cubicBezTo>
                    <a:pt x="329" y="580"/>
                    <a:pt x="418" y="519"/>
                    <a:pt x="449" y="424"/>
                  </a:cubicBezTo>
                  <a:cubicBezTo>
                    <a:pt x="481" y="323"/>
                    <a:pt x="481" y="323"/>
                    <a:pt x="481" y="323"/>
                  </a:cubicBezTo>
                  <a:cubicBezTo>
                    <a:pt x="520" y="205"/>
                    <a:pt x="455" y="77"/>
                    <a:pt x="336" y="38"/>
                  </a:cubicBezTo>
                  <a:cubicBezTo>
                    <a:pt x="217" y="0"/>
                    <a:pt x="90" y="65"/>
                    <a:pt x="51" y="184"/>
                  </a:cubicBezTo>
                  <a:cubicBezTo>
                    <a:pt x="19" y="284"/>
                    <a:pt x="19" y="284"/>
                    <a:pt x="19" y="284"/>
                  </a:cubicBezTo>
                  <a:cubicBezTo>
                    <a:pt x="0" y="341"/>
                    <a:pt x="5" y="403"/>
                    <a:pt x="32" y="457"/>
                  </a:cubicBezTo>
                  <a:cubicBezTo>
                    <a:pt x="60" y="510"/>
                    <a:pt x="106" y="550"/>
                    <a:pt x="164" y="5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8" name="TextBox 7">
            <a:extLst>
              <a:ext uri="{FF2B5EF4-FFF2-40B4-BE49-F238E27FC236}">
                <a16:creationId xmlns:a16="http://schemas.microsoft.com/office/drawing/2014/main" id="{9B8E2C46-169F-46F4-B4C9-C960E5C3CE8C}"/>
              </a:ext>
            </a:extLst>
          </p:cNvPr>
          <p:cNvSpPr txBox="1"/>
          <p:nvPr/>
        </p:nvSpPr>
        <p:spPr>
          <a:xfrm>
            <a:off x="468850" y="60063"/>
            <a:ext cx="4762387" cy="2215991"/>
          </a:xfrm>
          <a:prstGeom prst="rect">
            <a:avLst/>
          </a:prstGeom>
          <a:noFill/>
        </p:spPr>
        <p:txBody>
          <a:bodyPr wrap="square" rtlCol="0">
            <a:spAutoFit/>
          </a:bodyPr>
          <a:lstStyle/>
          <a:p>
            <a:r>
              <a:rPr lang="id-ID" sz="13800" dirty="0">
                <a:latin typeface="Benchnine" panose="02000503000000000000" pitchFamily="2" charset="0"/>
              </a:rPr>
              <a:t>THANKS</a:t>
            </a:r>
          </a:p>
        </p:txBody>
      </p:sp>
      <p:grpSp>
        <p:nvGrpSpPr>
          <p:cNvPr id="15" name="Group 14">
            <a:extLst>
              <a:ext uri="{FF2B5EF4-FFF2-40B4-BE49-F238E27FC236}">
                <a16:creationId xmlns:a16="http://schemas.microsoft.com/office/drawing/2014/main" id="{FC337EC3-A403-4369-B906-EA4D07660DEA}"/>
              </a:ext>
            </a:extLst>
          </p:cNvPr>
          <p:cNvGrpSpPr/>
          <p:nvPr/>
        </p:nvGrpSpPr>
        <p:grpSpPr>
          <a:xfrm rot="1112019">
            <a:off x="677665" y="3529522"/>
            <a:ext cx="1423877" cy="1139308"/>
            <a:chOff x="709613" y="2544763"/>
            <a:chExt cx="2200275" cy="1760538"/>
          </a:xfrm>
          <a:solidFill>
            <a:schemeClr val="bg1">
              <a:lumMod val="95000"/>
              <a:alpha val="69804"/>
            </a:schemeClr>
          </a:solidFill>
        </p:grpSpPr>
        <p:sp>
          <p:nvSpPr>
            <p:cNvPr id="16" name="Freeform 13">
              <a:extLst>
                <a:ext uri="{FF2B5EF4-FFF2-40B4-BE49-F238E27FC236}">
                  <a16:creationId xmlns:a16="http://schemas.microsoft.com/office/drawing/2014/main" id="{3D460B25-04EB-4670-929C-E4B9BE1DF519}"/>
                </a:ext>
              </a:extLst>
            </p:cNvPr>
            <p:cNvSpPr>
              <a:spLocks/>
            </p:cNvSpPr>
            <p:nvPr/>
          </p:nvSpPr>
          <p:spPr bwMode="auto">
            <a:xfrm>
              <a:off x="1190625" y="3230563"/>
              <a:ext cx="1238250" cy="1074738"/>
            </a:xfrm>
            <a:custGeom>
              <a:avLst/>
              <a:gdLst>
                <a:gd name="T0" fmla="*/ 591 w 1186"/>
                <a:gd name="T1" fmla="*/ 1 h 1034"/>
                <a:gd name="T2" fmla="*/ 0 w 1186"/>
                <a:gd name="T3" fmla="*/ 600 h 1034"/>
                <a:gd name="T4" fmla="*/ 0 w 1186"/>
                <a:gd name="T5" fmla="*/ 684 h 1034"/>
                <a:gd name="T6" fmla="*/ 162 w 1186"/>
                <a:gd name="T7" fmla="*/ 970 h 1034"/>
                <a:gd name="T8" fmla="*/ 492 w 1186"/>
                <a:gd name="T9" fmla="*/ 977 h 1034"/>
                <a:gd name="T10" fmla="*/ 694 w 1186"/>
                <a:gd name="T11" fmla="*/ 977 h 1034"/>
                <a:gd name="T12" fmla="*/ 853 w 1186"/>
                <a:gd name="T13" fmla="*/ 1018 h 1034"/>
                <a:gd name="T14" fmla="*/ 1024 w 1186"/>
                <a:gd name="T15" fmla="*/ 970 h 1034"/>
                <a:gd name="T16" fmla="*/ 1186 w 1186"/>
                <a:gd name="T17" fmla="*/ 684 h 1034"/>
                <a:gd name="T18" fmla="*/ 1186 w 1186"/>
                <a:gd name="T19" fmla="*/ 594 h 1034"/>
                <a:gd name="T20" fmla="*/ 1012 w 1186"/>
                <a:gd name="T21" fmla="*/ 174 h 1034"/>
                <a:gd name="T22" fmla="*/ 591 w 1186"/>
                <a:gd name="T23" fmla="*/ 1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6" h="1034">
                  <a:moveTo>
                    <a:pt x="591" y="1"/>
                  </a:moveTo>
                  <a:cubicBezTo>
                    <a:pt x="265" y="2"/>
                    <a:pt x="0" y="271"/>
                    <a:pt x="0" y="600"/>
                  </a:cubicBezTo>
                  <a:cubicBezTo>
                    <a:pt x="0" y="684"/>
                    <a:pt x="0" y="684"/>
                    <a:pt x="0" y="684"/>
                  </a:cubicBezTo>
                  <a:cubicBezTo>
                    <a:pt x="0" y="802"/>
                    <a:pt x="60" y="910"/>
                    <a:pt x="162" y="970"/>
                  </a:cubicBezTo>
                  <a:cubicBezTo>
                    <a:pt x="264" y="1031"/>
                    <a:pt x="387" y="1034"/>
                    <a:pt x="492" y="977"/>
                  </a:cubicBezTo>
                  <a:cubicBezTo>
                    <a:pt x="555" y="943"/>
                    <a:pt x="631" y="943"/>
                    <a:pt x="694" y="977"/>
                  </a:cubicBezTo>
                  <a:cubicBezTo>
                    <a:pt x="744" y="1004"/>
                    <a:pt x="799" y="1018"/>
                    <a:pt x="853" y="1018"/>
                  </a:cubicBezTo>
                  <a:cubicBezTo>
                    <a:pt x="912" y="1018"/>
                    <a:pt x="971" y="1002"/>
                    <a:pt x="1024" y="970"/>
                  </a:cubicBezTo>
                  <a:cubicBezTo>
                    <a:pt x="1126" y="910"/>
                    <a:pt x="1186" y="802"/>
                    <a:pt x="1186" y="684"/>
                  </a:cubicBezTo>
                  <a:cubicBezTo>
                    <a:pt x="1186" y="594"/>
                    <a:pt x="1186" y="594"/>
                    <a:pt x="1186" y="594"/>
                  </a:cubicBezTo>
                  <a:cubicBezTo>
                    <a:pt x="1186" y="435"/>
                    <a:pt x="1124" y="286"/>
                    <a:pt x="1012" y="174"/>
                  </a:cubicBezTo>
                  <a:cubicBezTo>
                    <a:pt x="899" y="62"/>
                    <a:pt x="750" y="0"/>
                    <a:pt x="59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 name="Freeform 14">
              <a:extLst>
                <a:ext uri="{FF2B5EF4-FFF2-40B4-BE49-F238E27FC236}">
                  <a16:creationId xmlns:a16="http://schemas.microsoft.com/office/drawing/2014/main" id="{4F9065E9-A263-4B2C-A3B3-CC872716B089}"/>
                </a:ext>
              </a:extLst>
            </p:cNvPr>
            <p:cNvSpPr>
              <a:spLocks/>
            </p:cNvSpPr>
            <p:nvPr/>
          </p:nvSpPr>
          <p:spPr bwMode="auto">
            <a:xfrm>
              <a:off x="709613" y="2976563"/>
              <a:ext cx="568325" cy="525463"/>
            </a:xfrm>
            <a:custGeom>
              <a:avLst/>
              <a:gdLst>
                <a:gd name="T0" fmla="*/ 421 w 544"/>
                <a:gd name="T1" fmla="*/ 96 h 505"/>
                <a:gd name="T2" fmla="*/ 389 w 544"/>
                <a:gd name="T3" fmla="*/ 73 h 505"/>
                <a:gd name="T4" fmla="*/ 73 w 544"/>
                <a:gd name="T5" fmla="*/ 123 h 505"/>
                <a:gd name="T6" fmla="*/ 73 w 544"/>
                <a:gd name="T7" fmla="*/ 123 h 505"/>
                <a:gd name="T8" fmla="*/ 123 w 544"/>
                <a:gd name="T9" fmla="*/ 439 h 505"/>
                <a:gd name="T10" fmla="*/ 155 w 544"/>
                <a:gd name="T11" fmla="*/ 462 h 505"/>
                <a:gd name="T12" fmla="*/ 288 w 544"/>
                <a:gd name="T13" fmla="*/ 505 h 505"/>
                <a:gd name="T14" fmla="*/ 471 w 544"/>
                <a:gd name="T15" fmla="*/ 412 h 505"/>
                <a:gd name="T16" fmla="*/ 421 w 544"/>
                <a:gd name="T17" fmla="*/ 96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4" h="505">
                  <a:moveTo>
                    <a:pt x="421" y="96"/>
                  </a:moveTo>
                  <a:cubicBezTo>
                    <a:pt x="389" y="73"/>
                    <a:pt x="389" y="73"/>
                    <a:pt x="389" y="73"/>
                  </a:cubicBezTo>
                  <a:cubicBezTo>
                    <a:pt x="288" y="0"/>
                    <a:pt x="146" y="22"/>
                    <a:pt x="73" y="123"/>
                  </a:cubicBezTo>
                  <a:cubicBezTo>
                    <a:pt x="73" y="123"/>
                    <a:pt x="73" y="123"/>
                    <a:pt x="73" y="123"/>
                  </a:cubicBezTo>
                  <a:cubicBezTo>
                    <a:pt x="0" y="224"/>
                    <a:pt x="22" y="365"/>
                    <a:pt x="123" y="439"/>
                  </a:cubicBezTo>
                  <a:cubicBezTo>
                    <a:pt x="155" y="462"/>
                    <a:pt x="155" y="462"/>
                    <a:pt x="155" y="462"/>
                  </a:cubicBezTo>
                  <a:cubicBezTo>
                    <a:pt x="195" y="491"/>
                    <a:pt x="242" y="505"/>
                    <a:pt x="288" y="505"/>
                  </a:cubicBezTo>
                  <a:cubicBezTo>
                    <a:pt x="358" y="505"/>
                    <a:pt x="427" y="473"/>
                    <a:pt x="471" y="412"/>
                  </a:cubicBezTo>
                  <a:cubicBezTo>
                    <a:pt x="544" y="311"/>
                    <a:pt x="522" y="169"/>
                    <a:pt x="42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 name="Freeform 15">
              <a:extLst>
                <a:ext uri="{FF2B5EF4-FFF2-40B4-BE49-F238E27FC236}">
                  <a16:creationId xmlns:a16="http://schemas.microsoft.com/office/drawing/2014/main" id="{1241FB69-9050-478C-8980-A07F327C2625}"/>
                </a:ext>
              </a:extLst>
            </p:cNvPr>
            <p:cNvSpPr>
              <a:spLocks/>
            </p:cNvSpPr>
            <p:nvPr/>
          </p:nvSpPr>
          <p:spPr bwMode="auto">
            <a:xfrm>
              <a:off x="2341563" y="2981326"/>
              <a:ext cx="568325" cy="525463"/>
            </a:xfrm>
            <a:custGeom>
              <a:avLst/>
              <a:gdLst>
                <a:gd name="T0" fmla="*/ 471 w 544"/>
                <a:gd name="T1" fmla="*/ 123 h 505"/>
                <a:gd name="T2" fmla="*/ 471 w 544"/>
                <a:gd name="T3" fmla="*/ 123 h 505"/>
                <a:gd name="T4" fmla="*/ 155 w 544"/>
                <a:gd name="T5" fmla="*/ 73 h 505"/>
                <a:gd name="T6" fmla="*/ 123 w 544"/>
                <a:gd name="T7" fmla="*/ 97 h 505"/>
                <a:gd name="T8" fmla="*/ 73 w 544"/>
                <a:gd name="T9" fmla="*/ 412 h 505"/>
                <a:gd name="T10" fmla="*/ 256 w 544"/>
                <a:gd name="T11" fmla="*/ 505 h 505"/>
                <a:gd name="T12" fmla="*/ 389 w 544"/>
                <a:gd name="T13" fmla="*/ 462 h 505"/>
                <a:gd name="T14" fmla="*/ 421 w 544"/>
                <a:gd name="T15" fmla="*/ 439 h 505"/>
                <a:gd name="T16" fmla="*/ 471 w 544"/>
                <a:gd name="T17" fmla="*/ 123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4" h="505">
                  <a:moveTo>
                    <a:pt x="471" y="123"/>
                  </a:moveTo>
                  <a:cubicBezTo>
                    <a:pt x="471" y="123"/>
                    <a:pt x="471" y="123"/>
                    <a:pt x="471" y="123"/>
                  </a:cubicBezTo>
                  <a:cubicBezTo>
                    <a:pt x="398" y="22"/>
                    <a:pt x="256" y="0"/>
                    <a:pt x="155" y="73"/>
                  </a:cubicBezTo>
                  <a:cubicBezTo>
                    <a:pt x="123" y="97"/>
                    <a:pt x="123" y="97"/>
                    <a:pt x="123" y="97"/>
                  </a:cubicBezTo>
                  <a:cubicBezTo>
                    <a:pt x="22" y="170"/>
                    <a:pt x="0" y="311"/>
                    <a:pt x="73" y="412"/>
                  </a:cubicBezTo>
                  <a:cubicBezTo>
                    <a:pt x="117" y="473"/>
                    <a:pt x="186" y="505"/>
                    <a:pt x="256" y="505"/>
                  </a:cubicBezTo>
                  <a:cubicBezTo>
                    <a:pt x="302" y="505"/>
                    <a:pt x="349" y="491"/>
                    <a:pt x="389" y="462"/>
                  </a:cubicBezTo>
                  <a:cubicBezTo>
                    <a:pt x="421" y="439"/>
                    <a:pt x="421" y="439"/>
                    <a:pt x="421" y="439"/>
                  </a:cubicBezTo>
                  <a:cubicBezTo>
                    <a:pt x="522" y="366"/>
                    <a:pt x="544" y="224"/>
                    <a:pt x="471"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 name="Freeform 16">
              <a:extLst>
                <a:ext uri="{FF2B5EF4-FFF2-40B4-BE49-F238E27FC236}">
                  <a16:creationId xmlns:a16="http://schemas.microsoft.com/office/drawing/2014/main" id="{8C4811EE-8C1E-4703-B600-E9113C7834DA}"/>
                </a:ext>
              </a:extLst>
            </p:cNvPr>
            <p:cNvSpPr>
              <a:spLocks/>
            </p:cNvSpPr>
            <p:nvPr/>
          </p:nvSpPr>
          <p:spPr bwMode="auto">
            <a:xfrm>
              <a:off x="1227138" y="2563813"/>
              <a:ext cx="520700" cy="582613"/>
            </a:xfrm>
            <a:custGeom>
              <a:avLst/>
              <a:gdLst>
                <a:gd name="T0" fmla="*/ 51 w 500"/>
                <a:gd name="T1" fmla="*/ 404 h 560"/>
                <a:gd name="T2" fmla="*/ 267 w 500"/>
                <a:gd name="T3" fmla="*/ 560 h 560"/>
                <a:gd name="T4" fmla="*/ 336 w 500"/>
                <a:gd name="T5" fmla="*/ 549 h 560"/>
                <a:gd name="T6" fmla="*/ 336 w 500"/>
                <a:gd name="T7" fmla="*/ 549 h 560"/>
                <a:gd name="T8" fmla="*/ 468 w 500"/>
                <a:gd name="T9" fmla="*/ 436 h 560"/>
                <a:gd name="T10" fmla="*/ 481 w 500"/>
                <a:gd name="T11" fmla="*/ 264 h 560"/>
                <a:gd name="T12" fmla="*/ 449 w 500"/>
                <a:gd name="T13" fmla="*/ 163 h 560"/>
                <a:gd name="T14" fmla="*/ 336 w 500"/>
                <a:gd name="T15" fmla="*/ 32 h 560"/>
                <a:gd name="T16" fmla="*/ 164 w 500"/>
                <a:gd name="T17" fmla="*/ 18 h 560"/>
                <a:gd name="T18" fmla="*/ 32 w 500"/>
                <a:gd name="T19" fmla="*/ 131 h 560"/>
                <a:gd name="T20" fmla="*/ 19 w 500"/>
                <a:gd name="T21" fmla="*/ 303 h 560"/>
                <a:gd name="T22" fmla="*/ 51 w 500"/>
                <a:gd name="T23" fmla="*/ 404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0" h="560">
                  <a:moveTo>
                    <a:pt x="51" y="404"/>
                  </a:moveTo>
                  <a:cubicBezTo>
                    <a:pt x="82" y="499"/>
                    <a:pt x="171" y="560"/>
                    <a:pt x="267" y="560"/>
                  </a:cubicBezTo>
                  <a:cubicBezTo>
                    <a:pt x="290" y="560"/>
                    <a:pt x="313" y="556"/>
                    <a:pt x="336" y="549"/>
                  </a:cubicBezTo>
                  <a:cubicBezTo>
                    <a:pt x="336" y="549"/>
                    <a:pt x="336" y="549"/>
                    <a:pt x="336" y="549"/>
                  </a:cubicBezTo>
                  <a:cubicBezTo>
                    <a:pt x="394" y="530"/>
                    <a:pt x="440" y="490"/>
                    <a:pt x="468" y="436"/>
                  </a:cubicBezTo>
                  <a:cubicBezTo>
                    <a:pt x="495" y="383"/>
                    <a:pt x="500" y="321"/>
                    <a:pt x="481" y="264"/>
                  </a:cubicBezTo>
                  <a:cubicBezTo>
                    <a:pt x="449" y="163"/>
                    <a:pt x="449" y="163"/>
                    <a:pt x="449" y="163"/>
                  </a:cubicBezTo>
                  <a:cubicBezTo>
                    <a:pt x="430" y="106"/>
                    <a:pt x="390" y="59"/>
                    <a:pt x="336" y="32"/>
                  </a:cubicBezTo>
                  <a:cubicBezTo>
                    <a:pt x="283" y="4"/>
                    <a:pt x="221" y="0"/>
                    <a:pt x="164" y="18"/>
                  </a:cubicBezTo>
                  <a:cubicBezTo>
                    <a:pt x="107" y="37"/>
                    <a:pt x="60" y="77"/>
                    <a:pt x="32" y="131"/>
                  </a:cubicBezTo>
                  <a:cubicBezTo>
                    <a:pt x="5" y="185"/>
                    <a:pt x="0" y="246"/>
                    <a:pt x="19" y="303"/>
                  </a:cubicBezTo>
                  <a:lnTo>
                    <a:pt x="51" y="4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 name="Freeform 17">
              <a:extLst>
                <a:ext uri="{FF2B5EF4-FFF2-40B4-BE49-F238E27FC236}">
                  <a16:creationId xmlns:a16="http://schemas.microsoft.com/office/drawing/2014/main" id="{AA507B8C-7013-4CB4-BFC4-077D0A005FDA}"/>
                </a:ext>
              </a:extLst>
            </p:cNvPr>
            <p:cNvSpPr>
              <a:spLocks/>
            </p:cNvSpPr>
            <p:nvPr/>
          </p:nvSpPr>
          <p:spPr bwMode="auto">
            <a:xfrm>
              <a:off x="1871663" y="2544763"/>
              <a:ext cx="542925" cy="603250"/>
            </a:xfrm>
            <a:custGeom>
              <a:avLst/>
              <a:gdLst>
                <a:gd name="T0" fmla="*/ 164 w 520"/>
                <a:gd name="T1" fmla="*/ 569 h 580"/>
                <a:gd name="T2" fmla="*/ 164 w 520"/>
                <a:gd name="T3" fmla="*/ 569 h 580"/>
                <a:gd name="T4" fmla="*/ 233 w 520"/>
                <a:gd name="T5" fmla="*/ 580 h 580"/>
                <a:gd name="T6" fmla="*/ 449 w 520"/>
                <a:gd name="T7" fmla="*/ 424 h 580"/>
                <a:gd name="T8" fmla="*/ 481 w 520"/>
                <a:gd name="T9" fmla="*/ 323 h 580"/>
                <a:gd name="T10" fmla="*/ 336 w 520"/>
                <a:gd name="T11" fmla="*/ 38 h 580"/>
                <a:gd name="T12" fmla="*/ 51 w 520"/>
                <a:gd name="T13" fmla="*/ 184 h 580"/>
                <a:gd name="T14" fmla="*/ 19 w 520"/>
                <a:gd name="T15" fmla="*/ 284 h 580"/>
                <a:gd name="T16" fmla="*/ 32 w 520"/>
                <a:gd name="T17" fmla="*/ 457 h 580"/>
                <a:gd name="T18" fmla="*/ 164 w 520"/>
                <a:gd name="T19" fmla="*/ 569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0" h="580">
                  <a:moveTo>
                    <a:pt x="164" y="569"/>
                  </a:moveTo>
                  <a:cubicBezTo>
                    <a:pt x="164" y="569"/>
                    <a:pt x="164" y="569"/>
                    <a:pt x="164" y="569"/>
                  </a:cubicBezTo>
                  <a:cubicBezTo>
                    <a:pt x="187" y="576"/>
                    <a:pt x="210" y="580"/>
                    <a:pt x="233" y="580"/>
                  </a:cubicBezTo>
                  <a:cubicBezTo>
                    <a:pt x="329" y="580"/>
                    <a:pt x="418" y="519"/>
                    <a:pt x="449" y="424"/>
                  </a:cubicBezTo>
                  <a:cubicBezTo>
                    <a:pt x="481" y="323"/>
                    <a:pt x="481" y="323"/>
                    <a:pt x="481" y="323"/>
                  </a:cubicBezTo>
                  <a:cubicBezTo>
                    <a:pt x="520" y="205"/>
                    <a:pt x="455" y="77"/>
                    <a:pt x="336" y="38"/>
                  </a:cubicBezTo>
                  <a:cubicBezTo>
                    <a:pt x="217" y="0"/>
                    <a:pt x="90" y="65"/>
                    <a:pt x="51" y="184"/>
                  </a:cubicBezTo>
                  <a:cubicBezTo>
                    <a:pt x="19" y="284"/>
                    <a:pt x="19" y="284"/>
                    <a:pt x="19" y="284"/>
                  </a:cubicBezTo>
                  <a:cubicBezTo>
                    <a:pt x="0" y="341"/>
                    <a:pt x="5" y="403"/>
                    <a:pt x="32" y="457"/>
                  </a:cubicBezTo>
                  <a:cubicBezTo>
                    <a:pt x="60" y="510"/>
                    <a:pt x="106" y="550"/>
                    <a:pt x="164" y="5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8207079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33FB3B1-14B8-40BF-B7B9-13DF9056072D}"/>
              </a:ext>
            </a:extLst>
          </p:cNvPr>
          <p:cNvSpPr/>
          <p:nvPr/>
        </p:nvSpPr>
        <p:spPr>
          <a:xfrm>
            <a:off x="3976915" y="0"/>
            <a:ext cx="8215085"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 name="Rectangle 25">
            <a:extLst>
              <a:ext uri="{FF2B5EF4-FFF2-40B4-BE49-F238E27FC236}">
                <a16:creationId xmlns:a16="http://schemas.microsoft.com/office/drawing/2014/main" id="{7E3CEF56-DE2F-4271-9367-8911A05345A3}"/>
              </a:ext>
            </a:extLst>
          </p:cNvPr>
          <p:cNvSpPr/>
          <p:nvPr/>
        </p:nvSpPr>
        <p:spPr>
          <a:xfrm>
            <a:off x="5130535" y="2866452"/>
            <a:ext cx="2275155" cy="9791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8" name="Rectangle 27">
            <a:extLst>
              <a:ext uri="{FF2B5EF4-FFF2-40B4-BE49-F238E27FC236}">
                <a16:creationId xmlns:a16="http://schemas.microsoft.com/office/drawing/2014/main" id="{830EB973-D0C9-4824-AB0F-7709BD99A6B9}"/>
              </a:ext>
            </a:extLst>
          </p:cNvPr>
          <p:cNvSpPr/>
          <p:nvPr/>
        </p:nvSpPr>
        <p:spPr>
          <a:xfrm>
            <a:off x="0" y="3110122"/>
            <a:ext cx="12192000" cy="3378055"/>
          </a:xfrm>
          <a:prstGeom prst="rect">
            <a:avLst/>
          </a:prstGeom>
          <a:solidFill>
            <a:schemeClr val="bg1"/>
          </a:solidFill>
          <a:ln>
            <a:noFill/>
          </a:ln>
          <a:effectLst>
            <a:outerShdw blurRad="1905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effectLst>
                <a:outerShdw blurRad="749300" dist="38100" dir="16200000" rotWithShape="0">
                  <a:prstClr val="black">
                    <a:alpha val="20000"/>
                  </a:prstClr>
                </a:outerShdw>
              </a:effectLst>
            </a:endParaRPr>
          </a:p>
        </p:txBody>
      </p:sp>
      <p:sp>
        <p:nvSpPr>
          <p:cNvPr id="4" name="TextBox 3">
            <a:extLst>
              <a:ext uri="{FF2B5EF4-FFF2-40B4-BE49-F238E27FC236}">
                <a16:creationId xmlns:a16="http://schemas.microsoft.com/office/drawing/2014/main" id="{5AE87620-3EE4-4771-B628-33B4312A9309}"/>
              </a:ext>
            </a:extLst>
          </p:cNvPr>
          <p:cNvSpPr txBox="1"/>
          <p:nvPr/>
        </p:nvSpPr>
        <p:spPr>
          <a:xfrm>
            <a:off x="860588" y="1873876"/>
            <a:ext cx="2115297" cy="830997"/>
          </a:xfrm>
          <a:prstGeom prst="rect">
            <a:avLst/>
          </a:prstGeom>
          <a:noFill/>
        </p:spPr>
        <p:txBody>
          <a:bodyPr wrap="square" rtlCol="0">
            <a:spAutoFit/>
          </a:bodyPr>
          <a:lstStyle/>
          <a:p>
            <a:r>
              <a:rPr lang="id-ID" sz="4800" dirty="0" smtClean="0">
                <a:latin typeface="Benchnine" panose="02000503000000000000" pitchFamily="2" charset="0"/>
              </a:rPr>
              <a:t>ABOUT</a:t>
            </a:r>
            <a:r>
              <a:rPr lang="en-US" sz="4800" dirty="0" smtClean="0">
                <a:latin typeface="Benchnine" panose="02000503000000000000" pitchFamily="2" charset="0"/>
              </a:rPr>
              <a:t> US</a:t>
            </a:r>
            <a:r>
              <a:rPr lang="id-ID" sz="4800" dirty="0" smtClean="0">
                <a:latin typeface="Benchnine" panose="02000503000000000000" pitchFamily="2" charset="0"/>
              </a:rPr>
              <a:t> </a:t>
            </a:r>
            <a:endParaRPr lang="id-ID" sz="4800" dirty="0">
              <a:latin typeface="Benchnine" panose="02000503000000000000" pitchFamily="2" charset="0"/>
            </a:endParaRPr>
          </a:p>
        </p:txBody>
      </p:sp>
      <p:sp>
        <p:nvSpPr>
          <p:cNvPr id="7" name="TextBox 6">
            <a:extLst>
              <a:ext uri="{FF2B5EF4-FFF2-40B4-BE49-F238E27FC236}">
                <a16:creationId xmlns:a16="http://schemas.microsoft.com/office/drawing/2014/main" id="{E83872EE-C4E1-4932-A7A7-826640C74C0E}"/>
              </a:ext>
            </a:extLst>
          </p:cNvPr>
          <p:cNvSpPr txBox="1"/>
          <p:nvPr/>
        </p:nvSpPr>
        <p:spPr>
          <a:xfrm>
            <a:off x="4286917" y="645829"/>
            <a:ext cx="5829740" cy="1938992"/>
          </a:xfrm>
          <a:prstGeom prst="rect">
            <a:avLst/>
          </a:prstGeom>
          <a:noFill/>
        </p:spPr>
        <p:txBody>
          <a:bodyPr wrap="square" rtlCol="0">
            <a:spAutoFit/>
          </a:bodyPr>
          <a:lstStyle/>
          <a:p>
            <a:pPr>
              <a:lnSpc>
                <a:spcPct val="150000"/>
              </a:lnSpc>
            </a:pPr>
            <a:r>
              <a:rPr lang="en-US" sz="1600" dirty="0" smtClean="0"/>
              <a:t>Pet Heaven is </a:t>
            </a:r>
            <a:r>
              <a:rPr lang="en-US" sz="1600" dirty="0"/>
              <a:t>a </a:t>
            </a:r>
            <a:r>
              <a:rPr lang="en-US" sz="1600" dirty="0" smtClean="0"/>
              <a:t>website to </a:t>
            </a:r>
            <a:r>
              <a:rPr lang="en-US" sz="1600" dirty="0"/>
              <a:t>operated pet food and supply store. Our mission is to provide dog and cat parents with everything that they need to ensure their pet lives a long and happy life. We love to talk about pets of all types and we are even more excited when you bring your </a:t>
            </a:r>
            <a:r>
              <a:rPr lang="en-US" sz="1600" dirty="0" smtClean="0"/>
              <a:t>family </a:t>
            </a:r>
            <a:r>
              <a:rPr lang="en-US" sz="1600" dirty="0"/>
              <a:t>member into the store to meet us! </a:t>
            </a:r>
            <a:endParaRPr lang="id-ID" sz="1100" spc="100" dirty="0">
              <a:latin typeface="+mj-lt"/>
              <a:ea typeface="Nirmala UI Semilight" panose="020B0402040204020203" pitchFamily="34" charset="0"/>
              <a:cs typeface="Nirmala UI Semilight" panose="020B0402040204020203" pitchFamily="34" charset="0"/>
            </a:endParaRPr>
          </a:p>
        </p:txBody>
      </p:sp>
      <p:pic>
        <p:nvPicPr>
          <p:cNvPr id="12" name="Picture Placeholder 11">
            <a:extLst>
              <a:ext uri="{FF2B5EF4-FFF2-40B4-BE49-F238E27FC236}">
                <a16:creationId xmlns:a16="http://schemas.microsoft.com/office/drawing/2014/main" id="{CE43A70D-9EB2-4C28-9E32-B4D8ED3A8BA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25847" b="25847"/>
          <a:stretch>
            <a:fillRect/>
          </a:stretch>
        </p:blipFill>
        <p:spPr/>
      </p:pic>
      <p:pic>
        <p:nvPicPr>
          <p:cNvPr id="10" name="Picture Placeholder 9">
            <a:extLst>
              <a:ext uri="{FF2B5EF4-FFF2-40B4-BE49-F238E27FC236}">
                <a16:creationId xmlns:a16="http://schemas.microsoft.com/office/drawing/2014/main" id="{4B5317C9-2227-4743-8AD1-21B5EB0700D6}"/>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24450" b="24450"/>
          <a:stretch>
            <a:fillRect/>
          </a:stretch>
        </p:blipFill>
        <p:spPr/>
      </p:pic>
      <p:grpSp>
        <p:nvGrpSpPr>
          <p:cNvPr id="35" name="Group 34">
            <a:extLst>
              <a:ext uri="{FF2B5EF4-FFF2-40B4-BE49-F238E27FC236}">
                <a16:creationId xmlns:a16="http://schemas.microsoft.com/office/drawing/2014/main" id="{B6AAE26D-0709-47C2-BB80-AA82D1FD670D}"/>
              </a:ext>
            </a:extLst>
          </p:cNvPr>
          <p:cNvGrpSpPr/>
          <p:nvPr/>
        </p:nvGrpSpPr>
        <p:grpSpPr>
          <a:xfrm>
            <a:off x="10064413" y="798583"/>
            <a:ext cx="1540101" cy="1232303"/>
            <a:chOff x="709613" y="2544763"/>
            <a:chExt cx="2200275" cy="1760538"/>
          </a:xfrm>
          <a:solidFill>
            <a:schemeClr val="bg1">
              <a:lumMod val="85000"/>
              <a:alpha val="69804"/>
            </a:schemeClr>
          </a:solidFill>
        </p:grpSpPr>
        <p:sp>
          <p:nvSpPr>
            <p:cNvPr id="36" name="Freeform 13">
              <a:extLst>
                <a:ext uri="{FF2B5EF4-FFF2-40B4-BE49-F238E27FC236}">
                  <a16:creationId xmlns:a16="http://schemas.microsoft.com/office/drawing/2014/main" id="{305D348D-416C-44B9-BCB5-1F0E9A4E0552}"/>
                </a:ext>
              </a:extLst>
            </p:cNvPr>
            <p:cNvSpPr>
              <a:spLocks/>
            </p:cNvSpPr>
            <p:nvPr/>
          </p:nvSpPr>
          <p:spPr bwMode="auto">
            <a:xfrm>
              <a:off x="1190625" y="3230563"/>
              <a:ext cx="1238250" cy="1074738"/>
            </a:xfrm>
            <a:custGeom>
              <a:avLst/>
              <a:gdLst>
                <a:gd name="T0" fmla="*/ 591 w 1186"/>
                <a:gd name="T1" fmla="*/ 1 h 1034"/>
                <a:gd name="T2" fmla="*/ 0 w 1186"/>
                <a:gd name="T3" fmla="*/ 600 h 1034"/>
                <a:gd name="T4" fmla="*/ 0 w 1186"/>
                <a:gd name="T5" fmla="*/ 684 h 1034"/>
                <a:gd name="T6" fmla="*/ 162 w 1186"/>
                <a:gd name="T7" fmla="*/ 970 h 1034"/>
                <a:gd name="T8" fmla="*/ 492 w 1186"/>
                <a:gd name="T9" fmla="*/ 977 h 1034"/>
                <a:gd name="T10" fmla="*/ 694 w 1186"/>
                <a:gd name="T11" fmla="*/ 977 h 1034"/>
                <a:gd name="T12" fmla="*/ 853 w 1186"/>
                <a:gd name="T13" fmla="*/ 1018 h 1034"/>
                <a:gd name="T14" fmla="*/ 1024 w 1186"/>
                <a:gd name="T15" fmla="*/ 970 h 1034"/>
                <a:gd name="T16" fmla="*/ 1186 w 1186"/>
                <a:gd name="T17" fmla="*/ 684 h 1034"/>
                <a:gd name="T18" fmla="*/ 1186 w 1186"/>
                <a:gd name="T19" fmla="*/ 594 h 1034"/>
                <a:gd name="T20" fmla="*/ 1012 w 1186"/>
                <a:gd name="T21" fmla="*/ 174 h 1034"/>
                <a:gd name="T22" fmla="*/ 591 w 1186"/>
                <a:gd name="T23" fmla="*/ 1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6" h="1034">
                  <a:moveTo>
                    <a:pt x="591" y="1"/>
                  </a:moveTo>
                  <a:cubicBezTo>
                    <a:pt x="265" y="2"/>
                    <a:pt x="0" y="271"/>
                    <a:pt x="0" y="600"/>
                  </a:cubicBezTo>
                  <a:cubicBezTo>
                    <a:pt x="0" y="684"/>
                    <a:pt x="0" y="684"/>
                    <a:pt x="0" y="684"/>
                  </a:cubicBezTo>
                  <a:cubicBezTo>
                    <a:pt x="0" y="802"/>
                    <a:pt x="60" y="910"/>
                    <a:pt x="162" y="970"/>
                  </a:cubicBezTo>
                  <a:cubicBezTo>
                    <a:pt x="264" y="1031"/>
                    <a:pt x="387" y="1034"/>
                    <a:pt x="492" y="977"/>
                  </a:cubicBezTo>
                  <a:cubicBezTo>
                    <a:pt x="555" y="943"/>
                    <a:pt x="631" y="943"/>
                    <a:pt x="694" y="977"/>
                  </a:cubicBezTo>
                  <a:cubicBezTo>
                    <a:pt x="744" y="1004"/>
                    <a:pt x="799" y="1018"/>
                    <a:pt x="853" y="1018"/>
                  </a:cubicBezTo>
                  <a:cubicBezTo>
                    <a:pt x="912" y="1018"/>
                    <a:pt x="971" y="1002"/>
                    <a:pt x="1024" y="970"/>
                  </a:cubicBezTo>
                  <a:cubicBezTo>
                    <a:pt x="1126" y="910"/>
                    <a:pt x="1186" y="802"/>
                    <a:pt x="1186" y="684"/>
                  </a:cubicBezTo>
                  <a:cubicBezTo>
                    <a:pt x="1186" y="594"/>
                    <a:pt x="1186" y="594"/>
                    <a:pt x="1186" y="594"/>
                  </a:cubicBezTo>
                  <a:cubicBezTo>
                    <a:pt x="1186" y="435"/>
                    <a:pt x="1124" y="286"/>
                    <a:pt x="1012" y="174"/>
                  </a:cubicBezTo>
                  <a:cubicBezTo>
                    <a:pt x="899" y="62"/>
                    <a:pt x="750" y="0"/>
                    <a:pt x="59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14">
              <a:extLst>
                <a:ext uri="{FF2B5EF4-FFF2-40B4-BE49-F238E27FC236}">
                  <a16:creationId xmlns:a16="http://schemas.microsoft.com/office/drawing/2014/main" id="{43406AEF-C2D4-499D-822A-DF82BBA7FE86}"/>
                </a:ext>
              </a:extLst>
            </p:cNvPr>
            <p:cNvSpPr>
              <a:spLocks/>
            </p:cNvSpPr>
            <p:nvPr/>
          </p:nvSpPr>
          <p:spPr bwMode="auto">
            <a:xfrm>
              <a:off x="709613" y="2976563"/>
              <a:ext cx="568325" cy="525463"/>
            </a:xfrm>
            <a:custGeom>
              <a:avLst/>
              <a:gdLst>
                <a:gd name="T0" fmla="*/ 421 w 544"/>
                <a:gd name="T1" fmla="*/ 96 h 505"/>
                <a:gd name="T2" fmla="*/ 389 w 544"/>
                <a:gd name="T3" fmla="*/ 73 h 505"/>
                <a:gd name="T4" fmla="*/ 73 w 544"/>
                <a:gd name="T5" fmla="*/ 123 h 505"/>
                <a:gd name="T6" fmla="*/ 73 w 544"/>
                <a:gd name="T7" fmla="*/ 123 h 505"/>
                <a:gd name="T8" fmla="*/ 123 w 544"/>
                <a:gd name="T9" fmla="*/ 439 h 505"/>
                <a:gd name="T10" fmla="*/ 155 w 544"/>
                <a:gd name="T11" fmla="*/ 462 h 505"/>
                <a:gd name="T12" fmla="*/ 288 w 544"/>
                <a:gd name="T13" fmla="*/ 505 h 505"/>
                <a:gd name="T14" fmla="*/ 471 w 544"/>
                <a:gd name="T15" fmla="*/ 412 h 505"/>
                <a:gd name="T16" fmla="*/ 421 w 544"/>
                <a:gd name="T17" fmla="*/ 96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4" h="505">
                  <a:moveTo>
                    <a:pt x="421" y="96"/>
                  </a:moveTo>
                  <a:cubicBezTo>
                    <a:pt x="389" y="73"/>
                    <a:pt x="389" y="73"/>
                    <a:pt x="389" y="73"/>
                  </a:cubicBezTo>
                  <a:cubicBezTo>
                    <a:pt x="288" y="0"/>
                    <a:pt x="146" y="22"/>
                    <a:pt x="73" y="123"/>
                  </a:cubicBezTo>
                  <a:cubicBezTo>
                    <a:pt x="73" y="123"/>
                    <a:pt x="73" y="123"/>
                    <a:pt x="73" y="123"/>
                  </a:cubicBezTo>
                  <a:cubicBezTo>
                    <a:pt x="0" y="224"/>
                    <a:pt x="22" y="365"/>
                    <a:pt x="123" y="439"/>
                  </a:cubicBezTo>
                  <a:cubicBezTo>
                    <a:pt x="155" y="462"/>
                    <a:pt x="155" y="462"/>
                    <a:pt x="155" y="462"/>
                  </a:cubicBezTo>
                  <a:cubicBezTo>
                    <a:pt x="195" y="491"/>
                    <a:pt x="242" y="505"/>
                    <a:pt x="288" y="505"/>
                  </a:cubicBezTo>
                  <a:cubicBezTo>
                    <a:pt x="358" y="505"/>
                    <a:pt x="427" y="473"/>
                    <a:pt x="471" y="412"/>
                  </a:cubicBezTo>
                  <a:cubicBezTo>
                    <a:pt x="544" y="311"/>
                    <a:pt x="522" y="169"/>
                    <a:pt x="42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15">
              <a:extLst>
                <a:ext uri="{FF2B5EF4-FFF2-40B4-BE49-F238E27FC236}">
                  <a16:creationId xmlns:a16="http://schemas.microsoft.com/office/drawing/2014/main" id="{7FF43B01-A964-4C62-A634-85475EFC70A9}"/>
                </a:ext>
              </a:extLst>
            </p:cNvPr>
            <p:cNvSpPr>
              <a:spLocks/>
            </p:cNvSpPr>
            <p:nvPr/>
          </p:nvSpPr>
          <p:spPr bwMode="auto">
            <a:xfrm>
              <a:off x="2341563" y="2981326"/>
              <a:ext cx="568325" cy="525463"/>
            </a:xfrm>
            <a:custGeom>
              <a:avLst/>
              <a:gdLst>
                <a:gd name="T0" fmla="*/ 471 w 544"/>
                <a:gd name="T1" fmla="*/ 123 h 505"/>
                <a:gd name="T2" fmla="*/ 471 w 544"/>
                <a:gd name="T3" fmla="*/ 123 h 505"/>
                <a:gd name="T4" fmla="*/ 155 w 544"/>
                <a:gd name="T5" fmla="*/ 73 h 505"/>
                <a:gd name="T6" fmla="*/ 123 w 544"/>
                <a:gd name="T7" fmla="*/ 97 h 505"/>
                <a:gd name="T8" fmla="*/ 73 w 544"/>
                <a:gd name="T9" fmla="*/ 412 h 505"/>
                <a:gd name="T10" fmla="*/ 256 w 544"/>
                <a:gd name="T11" fmla="*/ 505 h 505"/>
                <a:gd name="T12" fmla="*/ 389 w 544"/>
                <a:gd name="T13" fmla="*/ 462 h 505"/>
                <a:gd name="T14" fmla="*/ 421 w 544"/>
                <a:gd name="T15" fmla="*/ 439 h 505"/>
                <a:gd name="T16" fmla="*/ 471 w 544"/>
                <a:gd name="T17" fmla="*/ 123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4" h="505">
                  <a:moveTo>
                    <a:pt x="471" y="123"/>
                  </a:moveTo>
                  <a:cubicBezTo>
                    <a:pt x="471" y="123"/>
                    <a:pt x="471" y="123"/>
                    <a:pt x="471" y="123"/>
                  </a:cubicBezTo>
                  <a:cubicBezTo>
                    <a:pt x="398" y="22"/>
                    <a:pt x="256" y="0"/>
                    <a:pt x="155" y="73"/>
                  </a:cubicBezTo>
                  <a:cubicBezTo>
                    <a:pt x="123" y="97"/>
                    <a:pt x="123" y="97"/>
                    <a:pt x="123" y="97"/>
                  </a:cubicBezTo>
                  <a:cubicBezTo>
                    <a:pt x="22" y="170"/>
                    <a:pt x="0" y="311"/>
                    <a:pt x="73" y="412"/>
                  </a:cubicBezTo>
                  <a:cubicBezTo>
                    <a:pt x="117" y="473"/>
                    <a:pt x="186" y="505"/>
                    <a:pt x="256" y="505"/>
                  </a:cubicBezTo>
                  <a:cubicBezTo>
                    <a:pt x="302" y="505"/>
                    <a:pt x="349" y="491"/>
                    <a:pt x="389" y="462"/>
                  </a:cubicBezTo>
                  <a:cubicBezTo>
                    <a:pt x="421" y="439"/>
                    <a:pt x="421" y="439"/>
                    <a:pt x="421" y="439"/>
                  </a:cubicBezTo>
                  <a:cubicBezTo>
                    <a:pt x="522" y="366"/>
                    <a:pt x="544" y="224"/>
                    <a:pt x="471"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16">
              <a:extLst>
                <a:ext uri="{FF2B5EF4-FFF2-40B4-BE49-F238E27FC236}">
                  <a16:creationId xmlns:a16="http://schemas.microsoft.com/office/drawing/2014/main" id="{72161BC3-1264-4155-9713-6A796153516C}"/>
                </a:ext>
              </a:extLst>
            </p:cNvPr>
            <p:cNvSpPr>
              <a:spLocks/>
            </p:cNvSpPr>
            <p:nvPr/>
          </p:nvSpPr>
          <p:spPr bwMode="auto">
            <a:xfrm>
              <a:off x="1227138" y="2563813"/>
              <a:ext cx="520700" cy="582613"/>
            </a:xfrm>
            <a:custGeom>
              <a:avLst/>
              <a:gdLst>
                <a:gd name="T0" fmla="*/ 51 w 500"/>
                <a:gd name="T1" fmla="*/ 404 h 560"/>
                <a:gd name="T2" fmla="*/ 267 w 500"/>
                <a:gd name="T3" fmla="*/ 560 h 560"/>
                <a:gd name="T4" fmla="*/ 336 w 500"/>
                <a:gd name="T5" fmla="*/ 549 h 560"/>
                <a:gd name="T6" fmla="*/ 336 w 500"/>
                <a:gd name="T7" fmla="*/ 549 h 560"/>
                <a:gd name="T8" fmla="*/ 468 w 500"/>
                <a:gd name="T9" fmla="*/ 436 h 560"/>
                <a:gd name="T10" fmla="*/ 481 w 500"/>
                <a:gd name="T11" fmla="*/ 264 h 560"/>
                <a:gd name="T12" fmla="*/ 449 w 500"/>
                <a:gd name="T13" fmla="*/ 163 h 560"/>
                <a:gd name="T14" fmla="*/ 336 w 500"/>
                <a:gd name="T15" fmla="*/ 32 h 560"/>
                <a:gd name="T16" fmla="*/ 164 w 500"/>
                <a:gd name="T17" fmla="*/ 18 h 560"/>
                <a:gd name="T18" fmla="*/ 32 w 500"/>
                <a:gd name="T19" fmla="*/ 131 h 560"/>
                <a:gd name="T20" fmla="*/ 19 w 500"/>
                <a:gd name="T21" fmla="*/ 303 h 560"/>
                <a:gd name="T22" fmla="*/ 51 w 500"/>
                <a:gd name="T23" fmla="*/ 404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0" h="560">
                  <a:moveTo>
                    <a:pt x="51" y="404"/>
                  </a:moveTo>
                  <a:cubicBezTo>
                    <a:pt x="82" y="499"/>
                    <a:pt x="171" y="560"/>
                    <a:pt x="267" y="560"/>
                  </a:cubicBezTo>
                  <a:cubicBezTo>
                    <a:pt x="290" y="560"/>
                    <a:pt x="313" y="556"/>
                    <a:pt x="336" y="549"/>
                  </a:cubicBezTo>
                  <a:cubicBezTo>
                    <a:pt x="336" y="549"/>
                    <a:pt x="336" y="549"/>
                    <a:pt x="336" y="549"/>
                  </a:cubicBezTo>
                  <a:cubicBezTo>
                    <a:pt x="394" y="530"/>
                    <a:pt x="440" y="490"/>
                    <a:pt x="468" y="436"/>
                  </a:cubicBezTo>
                  <a:cubicBezTo>
                    <a:pt x="495" y="383"/>
                    <a:pt x="500" y="321"/>
                    <a:pt x="481" y="264"/>
                  </a:cubicBezTo>
                  <a:cubicBezTo>
                    <a:pt x="449" y="163"/>
                    <a:pt x="449" y="163"/>
                    <a:pt x="449" y="163"/>
                  </a:cubicBezTo>
                  <a:cubicBezTo>
                    <a:pt x="430" y="106"/>
                    <a:pt x="390" y="59"/>
                    <a:pt x="336" y="32"/>
                  </a:cubicBezTo>
                  <a:cubicBezTo>
                    <a:pt x="283" y="4"/>
                    <a:pt x="221" y="0"/>
                    <a:pt x="164" y="18"/>
                  </a:cubicBezTo>
                  <a:cubicBezTo>
                    <a:pt x="107" y="37"/>
                    <a:pt x="60" y="77"/>
                    <a:pt x="32" y="131"/>
                  </a:cubicBezTo>
                  <a:cubicBezTo>
                    <a:pt x="5" y="185"/>
                    <a:pt x="0" y="246"/>
                    <a:pt x="19" y="303"/>
                  </a:cubicBezTo>
                  <a:lnTo>
                    <a:pt x="51" y="4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Freeform 17">
              <a:extLst>
                <a:ext uri="{FF2B5EF4-FFF2-40B4-BE49-F238E27FC236}">
                  <a16:creationId xmlns:a16="http://schemas.microsoft.com/office/drawing/2014/main" id="{A0982F83-2B14-4B97-973D-C75FCBBB8FF6}"/>
                </a:ext>
              </a:extLst>
            </p:cNvPr>
            <p:cNvSpPr>
              <a:spLocks/>
            </p:cNvSpPr>
            <p:nvPr/>
          </p:nvSpPr>
          <p:spPr bwMode="auto">
            <a:xfrm>
              <a:off x="1871663" y="2544763"/>
              <a:ext cx="542925" cy="603250"/>
            </a:xfrm>
            <a:custGeom>
              <a:avLst/>
              <a:gdLst>
                <a:gd name="T0" fmla="*/ 164 w 520"/>
                <a:gd name="T1" fmla="*/ 569 h 580"/>
                <a:gd name="T2" fmla="*/ 164 w 520"/>
                <a:gd name="T3" fmla="*/ 569 h 580"/>
                <a:gd name="T4" fmla="*/ 233 w 520"/>
                <a:gd name="T5" fmla="*/ 580 h 580"/>
                <a:gd name="T6" fmla="*/ 449 w 520"/>
                <a:gd name="T7" fmla="*/ 424 h 580"/>
                <a:gd name="T8" fmla="*/ 481 w 520"/>
                <a:gd name="T9" fmla="*/ 323 h 580"/>
                <a:gd name="T10" fmla="*/ 336 w 520"/>
                <a:gd name="T11" fmla="*/ 38 h 580"/>
                <a:gd name="T12" fmla="*/ 51 w 520"/>
                <a:gd name="T13" fmla="*/ 184 h 580"/>
                <a:gd name="T14" fmla="*/ 19 w 520"/>
                <a:gd name="T15" fmla="*/ 284 h 580"/>
                <a:gd name="T16" fmla="*/ 32 w 520"/>
                <a:gd name="T17" fmla="*/ 457 h 580"/>
                <a:gd name="T18" fmla="*/ 164 w 520"/>
                <a:gd name="T19" fmla="*/ 569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0" h="580">
                  <a:moveTo>
                    <a:pt x="164" y="569"/>
                  </a:moveTo>
                  <a:cubicBezTo>
                    <a:pt x="164" y="569"/>
                    <a:pt x="164" y="569"/>
                    <a:pt x="164" y="569"/>
                  </a:cubicBezTo>
                  <a:cubicBezTo>
                    <a:pt x="187" y="576"/>
                    <a:pt x="210" y="580"/>
                    <a:pt x="233" y="580"/>
                  </a:cubicBezTo>
                  <a:cubicBezTo>
                    <a:pt x="329" y="580"/>
                    <a:pt x="418" y="519"/>
                    <a:pt x="449" y="424"/>
                  </a:cubicBezTo>
                  <a:cubicBezTo>
                    <a:pt x="481" y="323"/>
                    <a:pt x="481" y="323"/>
                    <a:pt x="481" y="323"/>
                  </a:cubicBezTo>
                  <a:cubicBezTo>
                    <a:pt x="520" y="205"/>
                    <a:pt x="455" y="77"/>
                    <a:pt x="336" y="38"/>
                  </a:cubicBezTo>
                  <a:cubicBezTo>
                    <a:pt x="217" y="0"/>
                    <a:pt x="90" y="65"/>
                    <a:pt x="51" y="184"/>
                  </a:cubicBezTo>
                  <a:cubicBezTo>
                    <a:pt x="19" y="284"/>
                    <a:pt x="19" y="284"/>
                    <a:pt x="19" y="284"/>
                  </a:cubicBezTo>
                  <a:cubicBezTo>
                    <a:pt x="0" y="341"/>
                    <a:pt x="5" y="403"/>
                    <a:pt x="32" y="457"/>
                  </a:cubicBezTo>
                  <a:cubicBezTo>
                    <a:pt x="60" y="510"/>
                    <a:pt x="106" y="550"/>
                    <a:pt x="164" y="5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495" y="322869"/>
            <a:ext cx="1514922" cy="1514922"/>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02" y="3118988"/>
            <a:ext cx="6274230" cy="336919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9755" y="3123377"/>
            <a:ext cx="5943274" cy="3374721"/>
          </a:xfrm>
          <a:prstGeom prst="rect">
            <a:avLst/>
          </a:prstGeom>
        </p:spPr>
      </p:pic>
      <p:sp>
        <p:nvSpPr>
          <p:cNvPr id="22" name="Isosceles Triangle 21">
            <a:extLst>
              <a:ext uri="{FF2B5EF4-FFF2-40B4-BE49-F238E27FC236}">
                <a16:creationId xmlns:a16="http://schemas.microsoft.com/office/drawing/2014/main" id="{BD3F401E-CEB1-41D2-9209-5A95630EF0B8}"/>
              </a:ext>
            </a:extLst>
          </p:cNvPr>
          <p:cNvSpPr/>
          <p:nvPr/>
        </p:nvSpPr>
        <p:spPr>
          <a:xfrm flipV="1">
            <a:off x="5132593" y="2863054"/>
            <a:ext cx="2275155" cy="1514572"/>
          </a:xfrm>
          <a:prstGeom prst="triangle">
            <a:avLst/>
          </a:prstGeom>
          <a:solidFill>
            <a:srgbClr val="F15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41" name="Group 40">
            <a:extLst>
              <a:ext uri="{FF2B5EF4-FFF2-40B4-BE49-F238E27FC236}">
                <a16:creationId xmlns:a16="http://schemas.microsoft.com/office/drawing/2014/main" id="{06598BE2-F768-4C44-95AD-1A8995445AF5}"/>
              </a:ext>
            </a:extLst>
          </p:cNvPr>
          <p:cNvGrpSpPr/>
          <p:nvPr/>
        </p:nvGrpSpPr>
        <p:grpSpPr>
          <a:xfrm>
            <a:off x="5868697" y="3095962"/>
            <a:ext cx="762116" cy="609803"/>
            <a:chOff x="709613" y="2544763"/>
            <a:chExt cx="2200275" cy="1760538"/>
          </a:xfrm>
          <a:solidFill>
            <a:schemeClr val="bg1"/>
          </a:solidFill>
        </p:grpSpPr>
        <p:sp>
          <p:nvSpPr>
            <p:cNvPr id="42" name="Freeform 13">
              <a:extLst>
                <a:ext uri="{FF2B5EF4-FFF2-40B4-BE49-F238E27FC236}">
                  <a16:creationId xmlns:a16="http://schemas.microsoft.com/office/drawing/2014/main" id="{DDC81AEB-2CAD-41A9-A083-403DEE99B3D2}"/>
                </a:ext>
              </a:extLst>
            </p:cNvPr>
            <p:cNvSpPr>
              <a:spLocks/>
            </p:cNvSpPr>
            <p:nvPr/>
          </p:nvSpPr>
          <p:spPr bwMode="auto">
            <a:xfrm>
              <a:off x="1190625" y="3230563"/>
              <a:ext cx="1238250" cy="1074738"/>
            </a:xfrm>
            <a:custGeom>
              <a:avLst/>
              <a:gdLst>
                <a:gd name="T0" fmla="*/ 591 w 1186"/>
                <a:gd name="T1" fmla="*/ 1 h 1034"/>
                <a:gd name="T2" fmla="*/ 0 w 1186"/>
                <a:gd name="T3" fmla="*/ 600 h 1034"/>
                <a:gd name="T4" fmla="*/ 0 w 1186"/>
                <a:gd name="T5" fmla="*/ 684 h 1034"/>
                <a:gd name="T6" fmla="*/ 162 w 1186"/>
                <a:gd name="T7" fmla="*/ 970 h 1034"/>
                <a:gd name="T8" fmla="*/ 492 w 1186"/>
                <a:gd name="T9" fmla="*/ 977 h 1034"/>
                <a:gd name="T10" fmla="*/ 694 w 1186"/>
                <a:gd name="T11" fmla="*/ 977 h 1034"/>
                <a:gd name="T12" fmla="*/ 853 w 1186"/>
                <a:gd name="T13" fmla="*/ 1018 h 1034"/>
                <a:gd name="T14" fmla="*/ 1024 w 1186"/>
                <a:gd name="T15" fmla="*/ 970 h 1034"/>
                <a:gd name="T16" fmla="*/ 1186 w 1186"/>
                <a:gd name="T17" fmla="*/ 684 h 1034"/>
                <a:gd name="T18" fmla="*/ 1186 w 1186"/>
                <a:gd name="T19" fmla="*/ 594 h 1034"/>
                <a:gd name="T20" fmla="*/ 1012 w 1186"/>
                <a:gd name="T21" fmla="*/ 174 h 1034"/>
                <a:gd name="T22" fmla="*/ 591 w 1186"/>
                <a:gd name="T23" fmla="*/ 1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6" h="1034">
                  <a:moveTo>
                    <a:pt x="591" y="1"/>
                  </a:moveTo>
                  <a:cubicBezTo>
                    <a:pt x="265" y="2"/>
                    <a:pt x="0" y="271"/>
                    <a:pt x="0" y="600"/>
                  </a:cubicBezTo>
                  <a:cubicBezTo>
                    <a:pt x="0" y="684"/>
                    <a:pt x="0" y="684"/>
                    <a:pt x="0" y="684"/>
                  </a:cubicBezTo>
                  <a:cubicBezTo>
                    <a:pt x="0" y="802"/>
                    <a:pt x="60" y="910"/>
                    <a:pt x="162" y="970"/>
                  </a:cubicBezTo>
                  <a:cubicBezTo>
                    <a:pt x="264" y="1031"/>
                    <a:pt x="387" y="1034"/>
                    <a:pt x="492" y="977"/>
                  </a:cubicBezTo>
                  <a:cubicBezTo>
                    <a:pt x="555" y="943"/>
                    <a:pt x="631" y="943"/>
                    <a:pt x="694" y="977"/>
                  </a:cubicBezTo>
                  <a:cubicBezTo>
                    <a:pt x="744" y="1004"/>
                    <a:pt x="799" y="1018"/>
                    <a:pt x="853" y="1018"/>
                  </a:cubicBezTo>
                  <a:cubicBezTo>
                    <a:pt x="912" y="1018"/>
                    <a:pt x="971" y="1002"/>
                    <a:pt x="1024" y="970"/>
                  </a:cubicBezTo>
                  <a:cubicBezTo>
                    <a:pt x="1126" y="910"/>
                    <a:pt x="1186" y="802"/>
                    <a:pt x="1186" y="684"/>
                  </a:cubicBezTo>
                  <a:cubicBezTo>
                    <a:pt x="1186" y="594"/>
                    <a:pt x="1186" y="594"/>
                    <a:pt x="1186" y="594"/>
                  </a:cubicBezTo>
                  <a:cubicBezTo>
                    <a:pt x="1186" y="435"/>
                    <a:pt x="1124" y="286"/>
                    <a:pt x="1012" y="174"/>
                  </a:cubicBezTo>
                  <a:cubicBezTo>
                    <a:pt x="899" y="62"/>
                    <a:pt x="750" y="0"/>
                    <a:pt x="59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Freeform 14">
              <a:extLst>
                <a:ext uri="{FF2B5EF4-FFF2-40B4-BE49-F238E27FC236}">
                  <a16:creationId xmlns:a16="http://schemas.microsoft.com/office/drawing/2014/main" id="{79DC65EA-7D52-4721-A6D6-2A00EE6FE253}"/>
                </a:ext>
              </a:extLst>
            </p:cNvPr>
            <p:cNvSpPr>
              <a:spLocks/>
            </p:cNvSpPr>
            <p:nvPr/>
          </p:nvSpPr>
          <p:spPr bwMode="auto">
            <a:xfrm>
              <a:off x="709613" y="2976563"/>
              <a:ext cx="568325" cy="525463"/>
            </a:xfrm>
            <a:custGeom>
              <a:avLst/>
              <a:gdLst>
                <a:gd name="T0" fmla="*/ 421 w 544"/>
                <a:gd name="T1" fmla="*/ 96 h 505"/>
                <a:gd name="T2" fmla="*/ 389 w 544"/>
                <a:gd name="T3" fmla="*/ 73 h 505"/>
                <a:gd name="T4" fmla="*/ 73 w 544"/>
                <a:gd name="T5" fmla="*/ 123 h 505"/>
                <a:gd name="T6" fmla="*/ 73 w 544"/>
                <a:gd name="T7" fmla="*/ 123 h 505"/>
                <a:gd name="T8" fmla="*/ 123 w 544"/>
                <a:gd name="T9" fmla="*/ 439 h 505"/>
                <a:gd name="T10" fmla="*/ 155 w 544"/>
                <a:gd name="T11" fmla="*/ 462 h 505"/>
                <a:gd name="T12" fmla="*/ 288 w 544"/>
                <a:gd name="T13" fmla="*/ 505 h 505"/>
                <a:gd name="T14" fmla="*/ 471 w 544"/>
                <a:gd name="T15" fmla="*/ 412 h 505"/>
                <a:gd name="T16" fmla="*/ 421 w 544"/>
                <a:gd name="T17" fmla="*/ 96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4" h="505">
                  <a:moveTo>
                    <a:pt x="421" y="96"/>
                  </a:moveTo>
                  <a:cubicBezTo>
                    <a:pt x="389" y="73"/>
                    <a:pt x="389" y="73"/>
                    <a:pt x="389" y="73"/>
                  </a:cubicBezTo>
                  <a:cubicBezTo>
                    <a:pt x="288" y="0"/>
                    <a:pt x="146" y="22"/>
                    <a:pt x="73" y="123"/>
                  </a:cubicBezTo>
                  <a:cubicBezTo>
                    <a:pt x="73" y="123"/>
                    <a:pt x="73" y="123"/>
                    <a:pt x="73" y="123"/>
                  </a:cubicBezTo>
                  <a:cubicBezTo>
                    <a:pt x="0" y="224"/>
                    <a:pt x="22" y="365"/>
                    <a:pt x="123" y="439"/>
                  </a:cubicBezTo>
                  <a:cubicBezTo>
                    <a:pt x="155" y="462"/>
                    <a:pt x="155" y="462"/>
                    <a:pt x="155" y="462"/>
                  </a:cubicBezTo>
                  <a:cubicBezTo>
                    <a:pt x="195" y="491"/>
                    <a:pt x="242" y="505"/>
                    <a:pt x="288" y="505"/>
                  </a:cubicBezTo>
                  <a:cubicBezTo>
                    <a:pt x="358" y="505"/>
                    <a:pt x="427" y="473"/>
                    <a:pt x="471" y="412"/>
                  </a:cubicBezTo>
                  <a:cubicBezTo>
                    <a:pt x="544" y="311"/>
                    <a:pt x="522" y="169"/>
                    <a:pt x="42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 name="Freeform 15">
              <a:extLst>
                <a:ext uri="{FF2B5EF4-FFF2-40B4-BE49-F238E27FC236}">
                  <a16:creationId xmlns:a16="http://schemas.microsoft.com/office/drawing/2014/main" id="{D0F4164D-E351-4281-9DF2-D22A68E77DA9}"/>
                </a:ext>
              </a:extLst>
            </p:cNvPr>
            <p:cNvSpPr>
              <a:spLocks/>
            </p:cNvSpPr>
            <p:nvPr/>
          </p:nvSpPr>
          <p:spPr bwMode="auto">
            <a:xfrm>
              <a:off x="2341563" y="2981326"/>
              <a:ext cx="568325" cy="525463"/>
            </a:xfrm>
            <a:custGeom>
              <a:avLst/>
              <a:gdLst>
                <a:gd name="T0" fmla="*/ 471 w 544"/>
                <a:gd name="T1" fmla="*/ 123 h 505"/>
                <a:gd name="T2" fmla="*/ 471 w 544"/>
                <a:gd name="T3" fmla="*/ 123 h 505"/>
                <a:gd name="T4" fmla="*/ 155 w 544"/>
                <a:gd name="T5" fmla="*/ 73 h 505"/>
                <a:gd name="T6" fmla="*/ 123 w 544"/>
                <a:gd name="T7" fmla="*/ 97 h 505"/>
                <a:gd name="T8" fmla="*/ 73 w 544"/>
                <a:gd name="T9" fmla="*/ 412 h 505"/>
                <a:gd name="T10" fmla="*/ 256 w 544"/>
                <a:gd name="T11" fmla="*/ 505 h 505"/>
                <a:gd name="T12" fmla="*/ 389 w 544"/>
                <a:gd name="T13" fmla="*/ 462 h 505"/>
                <a:gd name="T14" fmla="*/ 421 w 544"/>
                <a:gd name="T15" fmla="*/ 439 h 505"/>
                <a:gd name="T16" fmla="*/ 471 w 544"/>
                <a:gd name="T17" fmla="*/ 123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4" h="505">
                  <a:moveTo>
                    <a:pt x="471" y="123"/>
                  </a:moveTo>
                  <a:cubicBezTo>
                    <a:pt x="471" y="123"/>
                    <a:pt x="471" y="123"/>
                    <a:pt x="471" y="123"/>
                  </a:cubicBezTo>
                  <a:cubicBezTo>
                    <a:pt x="398" y="22"/>
                    <a:pt x="256" y="0"/>
                    <a:pt x="155" y="73"/>
                  </a:cubicBezTo>
                  <a:cubicBezTo>
                    <a:pt x="123" y="97"/>
                    <a:pt x="123" y="97"/>
                    <a:pt x="123" y="97"/>
                  </a:cubicBezTo>
                  <a:cubicBezTo>
                    <a:pt x="22" y="170"/>
                    <a:pt x="0" y="311"/>
                    <a:pt x="73" y="412"/>
                  </a:cubicBezTo>
                  <a:cubicBezTo>
                    <a:pt x="117" y="473"/>
                    <a:pt x="186" y="505"/>
                    <a:pt x="256" y="505"/>
                  </a:cubicBezTo>
                  <a:cubicBezTo>
                    <a:pt x="302" y="505"/>
                    <a:pt x="349" y="491"/>
                    <a:pt x="389" y="462"/>
                  </a:cubicBezTo>
                  <a:cubicBezTo>
                    <a:pt x="421" y="439"/>
                    <a:pt x="421" y="439"/>
                    <a:pt x="421" y="439"/>
                  </a:cubicBezTo>
                  <a:cubicBezTo>
                    <a:pt x="522" y="366"/>
                    <a:pt x="544" y="224"/>
                    <a:pt x="471"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 name="Freeform 16">
              <a:extLst>
                <a:ext uri="{FF2B5EF4-FFF2-40B4-BE49-F238E27FC236}">
                  <a16:creationId xmlns:a16="http://schemas.microsoft.com/office/drawing/2014/main" id="{00FE1F94-1A80-4727-90FC-88CD9C2CE397}"/>
                </a:ext>
              </a:extLst>
            </p:cNvPr>
            <p:cNvSpPr>
              <a:spLocks/>
            </p:cNvSpPr>
            <p:nvPr/>
          </p:nvSpPr>
          <p:spPr bwMode="auto">
            <a:xfrm>
              <a:off x="1227138" y="2563813"/>
              <a:ext cx="520700" cy="582613"/>
            </a:xfrm>
            <a:custGeom>
              <a:avLst/>
              <a:gdLst>
                <a:gd name="T0" fmla="*/ 51 w 500"/>
                <a:gd name="T1" fmla="*/ 404 h 560"/>
                <a:gd name="T2" fmla="*/ 267 w 500"/>
                <a:gd name="T3" fmla="*/ 560 h 560"/>
                <a:gd name="T4" fmla="*/ 336 w 500"/>
                <a:gd name="T5" fmla="*/ 549 h 560"/>
                <a:gd name="T6" fmla="*/ 336 w 500"/>
                <a:gd name="T7" fmla="*/ 549 h 560"/>
                <a:gd name="T8" fmla="*/ 468 w 500"/>
                <a:gd name="T9" fmla="*/ 436 h 560"/>
                <a:gd name="T10" fmla="*/ 481 w 500"/>
                <a:gd name="T11" fmla="*/ 264 h 560"/>
                <a:gd name="T12" fmla="*/ 449 w 500"/>
                <a:gd name="T13" fmla="*/ 163 h 560"/>
                <a:gd name="T14" fmla="*/ 336 w 500"/>
                <a:gd name="T15" fmla="*/ 32 h 560"/>
                <a:gd name="T16" fmla="*/ 164 w 500"/>
                <a:gd name="T17" fmla="*/ 18 h 560"/>
                <a:gd name="T18" fmla="*/ 32 w 500"/>
                <a:gd name="T19" fmla="*/ 131 h 560"/>
                <a:gd name="T20" fmla="*/ 19 w 500"/>
                <a:gd name="T21" fmla="*/ 303 h 560"/>
                <a:gd name="T22" fmla="*/ 51 w 500"/>
                <a:gd name="T23" fmla="*/ 404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0" h="560">
                  <a:moveTo>
                    <a:pt x="51" y="404"/>
                  </a:moveTo>
                  <a:cubicBezTo>
                    <a:pt x="82" y="499"/>
                    <a:pt x="171" y="560"/>
                    <a:pt x="267" y="560"/>
                  </a:cubicBezTo>
                  <a:cubicBezTo>
                    <a:pt x="290" y="560"/>
                    <a:pt x="313" y="556"/>
                    <a:pt x="336" y="549"/>
                  </a:cubicBezTo>
                  <a:cubicBezTo>
                    <a:pt x="336" y="549"/>
                    <a:pt x="336" y="549"/>
                    <a:pt x="336" y="549"/>
                  </a:cubicBezTo>
                  <a:cubicBezTo>
                    <a:pt x="394" y="530"/>
                    <a:pt x="440" y="490"/>
                    <a:pt x="468" y="436"/>
                  </a:cubicBezTo>
                  <a:cubicBezTo>
                    <a:pt x="495" y="383"/>
                    <a:pt x="500" y="321"/>
                    <a:pt x="481" y="264"/>
                  </a:cubicBezTo>
                  <a:cubicBezTo>
                    <a:pt x="449" y="163"/>
                    <a:pt x="449" y="163"/>
                    <a:pt x="449" y="163"/>
                  </a:cubicBezTo>
                  <a:cubicBezTo>
                    <a:pt x="430" y="106"/>
                    <a:pt x="390" y="59"/>
                    <a:pt x="336" y="32"/>
                  </a:cubicBezTo>
                  <a:cubicBezTo>
                    <a:pt x="283" y="4"/>
                    <a:pt x="221" y="0"/>
                    <a:pt x="164" y="18"/>
                  </a:cubicBezTo>
                  <a:cubicBezTo>
                    <a:pt x="107" y="37"/>
                    <a:pt x="60" y="77"/>
                    <a:pt x="32" y="131"/>
                  </a:cubicBezTo>
                  <a:cubicBezTo>
                    <a:pt x="5" y="185"/>
                    <a:pt x="0" y="246"/>
                    <a:pt x="19" y="303"/>
                  </a:cubicBezTo>
                  <a:lnTo>
                    <a:pt x="51" y="4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 name="Freeform 17">
              <a:extLst>
                <a:ext uri="{FF2B5EF4-FFF2-40B4-BE49-F238E27FC236}">
                  <a16:creationId xmlns:a16="http://schemas.microsoft.com/office/drawing/2014/main" id="{EE4D097A-003A-4D7B-946A-0603AD2802B1}"/>
                </a:ext>
              </a:extLst>
            </p:cNvPr>
            <p:cNvSpPr>
              <a:spLocks/>
            </p:cNvSpPr>
            <p:nvPr/>
          </p:nvSpPr>
          <p:spPr bwMode="auto">
            <a:xfrm>
              <a:off x="1871663" y="2544763"/>
              <a:ext cx="542925" cy="603250"/>
            </a:xfrm>
            <a:custGeom>
              <a:avLst/>
              <a:gdLst>
                <a:gd name="T0" fmla="*/ 164 w 520"/>
                <a:gd name="T1" fmla="*/ 569 h 580"/>
                <a:gd name="T2" fmla="*/ 164 w 520"/>
                <a:gd name="T3" fmla="*/ 569 h 580"/>
                <a:gd name="T4" fmla="*/ 233 w 520"/>
                <a:gd name="T5" fmla="*/ 580 h 580"/>
                <a:gd name="T6" fmla="*/ 449 w 520"/>
                <a:gd name="T7" fmla="*/ 424 h 580"/>
                <a:gd name="T8" fmla="*/ 481 w 520"/>
                <a:gd name="T9" fmla="*/ 323 h 580"/>
                <a:gd name="T10" fmla="*/ 336 w 520"/>
                <a:gd name="T11" fmla="*/ 38 h 580"/>
                <a:gd name="T12" fmla="*/ 51 w 520"/>
                <a:gd name="T13" fmla="*/ 184 h 580"/>
                <a:gd name="T14" fmla="*/ 19 w 520"/>
                <a:gd name="T15" fmla="*/ 284 h 580"/>
                <a:gd name="T16" fmla="*/ 32 w 520"/>
                <a:gd name="T17" fmla="*/ 457 h 580"/>
                <a:gd name="T18" fmla="*/ 164 w 520"/>
                <a:gd name="T19" fmla="*/ 569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0" h="580">
                  <a:moveTo>
                    <a:pt x="164" y="569"/>
                  </a:moveTo>
                  <a:cubicBezTo>
                    <a:pt x="164" y="569"/>
                    <a:pt x="164" y="569"/>
                    <a:pt x="164" y="569"/>
                  </a:cubicBezTo>
                  <a:cubicBezTo>
                    <a:pt x="187" y="576"/>
                    <a:pt x="210" y="580"/>
                    <a:pt x="233" y="580"/>
                  </a:cubicBezTo>
                  <a:cubicBezTo>
                    <a:pt x="329" y="580"/>
                    <a:pt x="418" y="519"/>
                    <a:pt x="449" y="424"/>
                  </a:cubicBezTo>
                  <a:cubicBezTo>
                    <a:pt x="481" y="323"/>
                    <a:pt x="481" y="323"/>
                    <a:pt x="481" y="323"/>
                  </a:cubicBezTo>
                  <a:cubicBezTo>
                    <a:pt x="520" y="205"/>
                    <a:pt x="455" y="77"/>
                    <a:pt x="336" y="38"/>
                  </a:cubicBezTo>
                  <a:cubicBezTo>
                    <a:pt x="217" y="0"/>
                    <a:pt x="90" y="65"/>
                    <a:pt x="51" y="184"/>
                  </a:cubicBezTo>
                  <a:cubicBezTo>
                    <a:pt x="19" y="284"/>
                    <a:pt x="19" y="284"/>
                    <a:pt x="19" y="284"/>
                  </a:cubicBezTo>
                  <a:cubicBezTo>
                    <a:pt x="0" y="341"/>
                    <a:pt x="5" y="403"/>
                    <a:pt x="32" y="457"/>
                  </a:cubicBezTo>
                  <a:cubicBezTo>
                    <a:pt x="60" y="510"/>
                    <a:pt x="106" y="550"/>
                    <a:pt x="164" y="5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2806389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C41ACEF-B84E-4750-A287-A4296537DC2B}"/>
              </a:ext>
            </a:extLst>
          </p:cNvPr>
          <p:cNvSpPr/>
          <p:nvPr/>
        </p:nvSpPr>
        <p:spPr>
          <a:xfrm>
            <a:off x="3608409" y="399114"/>
            <a:ext cx="8577943" cy="6059772"/>
          </a:xfrm>
          <a:prstGeom prst="rect">
            <a:avLst/>
          </a:prstGeom>
          <a:solidFill>
            <a:srgbClr val="F15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9" name="Rectangle 48">
            <a:extLst>
              <a:ext uri="{FF2B5EF4-FFF2-40B4-BE49-F238E27FC236}">
                <a16:creationId xmlns:a16="http://schemas.microsoft.com/office/drawing/2014/main" id="{38904CB9-E3FB-49B3-B727-EF71A972F9A3}"/>
              </a:ext>
            </a:extLst>
          </p:cNvPr>
          <p:cNvSpPr/>
          <p:nvPr/>
        </p:nvSpPr>
        <p:spPr>
          <a:xfrm>
            <a:off x="0" y="6884"/>
            <a:ext cx="4857048" cy="6851116"/>
          </a:xfrm>
          <a:prstGeom prst="rect">
            <a:avLst/>
          </a:prstGeom>
          <a:solidFill>
            <a:schemeClr val="bg1"/>
          </a:solidFill>
          <a:ln>
            <a:noFill/>
          </a:ln>
          <a:effectLst>
            <a:outerShdw blurRad="228600" dist="508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effectLst>
                <a:outerShdw blurRad="50800" dist="38100" algn="l" rotWithShape="0">
                  <a:prstClr val="black">
                    <a:alpha val="40000"/>
                  </a:prstClr>
                </a:outerShdw>
              </a:effectLst>
            </a:endParaRPr>
          </a:p>
        </p:txBody>
      </p:sp>
      <p:sp>
        <p:nvSpPr>
          <p:cNvPr id="4" name="TextBox 3">
            <a:extLst>
              <a:ext uri="{FF2B5EF4-FFF2-40B4-BE49-F238E27FC236}">
                <a16:creationId xmlns:a16="http://schemas.microsoft.com/office/drawing/2014/main" id="{9FA5AF97-C17A-4730-BCC9-ED7F9692D880}"/>
              </a:ext>
            </a:extLst>
          </p:cNvPr>
          <p:cNvSpPr txBox="1"/>
          <p:nvPr/>
        </p:nvSpPr>
        <p:spPr>
          <a:xfrm>
            <a:off x="5623721" y="4518354"/>
            <a:ext cx="2747959" cy="1754326"/>
          </a:xfrm>
          <a:prstGeom prst="rect">
            <a:avLst/>
          </a:prstGeom>
          <a:noFill/>
        </p:spPr>
        <p:txBody>
          <a:bodyPr wrap="square" rtlCol="0">
            <a:spAutoFit/>
          </a:bodyPr>
          <a:lstStyle/>
          <a:p>
            <a:pPr>
              <a:lnSpc>
                <a:spcPct val="150000"/>
              </a:lnSpc>
            </a:pPr>
            <a:r>
              <a:rPr lang="id-ID" sz="1200" spc="100" dirty="0">
                <a:solidFill>
                  <a:schemeClr val="bg1"/>
                </a:solidFill>
                <a:latin typeface="Nirmala UI" panose="020B0502040204020203" pitchFamily="34" charset="0"/>
                <a:ea typeface="Nirmala UI" panose="020B0502040204020203" pitchFamily="34" charset="0"/>
                <a:cs typeface="Nirmala UI" panose="020B0502040204020203" pitchFamily="34" charset="0"/>
              </a:rPr>
              <a:t>Sed ut perspiciatis unde omnis iste natus error sit voluptatem accusantium doloremque laudantium, totam rem aperiam, eaque ipsa quae ab illo inventore veritatis et quasi</a:t>
            </a:r>
          </a:p>
        </p:txBody>
      </p:sp>
      <p:sp>
        <p:nvSpPr>
          <p:cNvPr id="5" name="TextBox 4">
            <a:extLst>
              <a:ext uri="{FF2B5EF4-FFF2-40B4-BE49-F238E27FC236}">
                <a16:creationId xmlns:a16="http://schemas.microsoft.com/office/drawing/2014/main" id="{3F890457-B22A-4426-9316-9CDEEC01992E}"/>
              </a:ext>
            </a:extLst>
          </p:cNvPr>
          <p:cNvSpPr txBox="1"/>
          <p:nvPr/>
        </p:nvSpPr>
        <p:spPr>
          <a:xfrm>
            <a:off x="6332451" y="750621"/>
            <a:ext cx="4598795" cy="830997"/>
          </a:xfrm>
          <a:prstGeom prst="rect">
            <a:avLst/>
          </a:prstGeom>
          <a:noFill/>
        </p:spPr>
        <p:txBody>
          <a:bodyPr wrap="square" rtlCol="0">
            <a:spAutoFit/>
          </a:bodyPr>
          <a:lstStyle/>
          <a:p>
            <a:pPr algn="ctr"/>
            <a:r>
              <a:rPr lang="id-ID" sz="4800" dirty="0">
                <a:solidFill>
                  <a:schemeClr val="bg1"/>
                </a:solidFill>
                <a:latin typeface="Benchnine" panose="02000503000000000000" pitchFamily="2" charset="0"/>
              </a:rPr>
              <a:t>WHY CHOOSE US?</a:t>
            </a:r>
          </a:p>
        </p:txBody>
      </p:sp>
      <p:sp>
        <p:nvSpPr>
          <p:cNvPr id="6" name="TextBox 5">
            <a:extLst>
              <a:ext uri="{FF2B5EF4-FFF2-40B4-BE49-F238E27FC236}">
                <a16:creationId xmlns:a16="http://schemas.microsoft.com/office/drawing/2014/main" id="{5D5C0D76-9D79-4EFD-83E9-74DB43EA399A}"/>
              </a:ext>
            </a:extLst>
          </p:cNvPr>
          <p:cNvSpPr txBox="1"/>
          <p:nvPr/>
        </p:nvSpPr>
        <p:spPr>
          <a:xfrm>
            <a:off x="6332451" y="1665024"/>
            <a:ext cx="4598795" cy="461665"/>
          </a:xfrm>
          <a:prstGeom prst="rect">
            <a:avLst/>
          </a:prstGeom>
          <a:noFill/>
        </p:spPr>
        <p:txBody>
          <a:bodyPr wrap="square" rtlCol="0">
            <a:spAutoFit/>
          </a:bodyPr>
          <a:lstStyle/>
          <a:p>
            <a:pPr algn="ctr">
              <a:lnSpc>
                <a:spcPct val="150000"/>
              </a:lnSpc>
            </a:pPr>
            <a:r>
              <a:rPr lang="id-ID" sz="1600" spc="100" dirty="0">
                <a:solidFill>
                  <a:schemeClr val="bg1"/>
                </a:solidFill>
                <a:latin typeface="Nirmala UI" panose="020B0502040204020203" pitchFamily="34" charset="0"/>
                <a:ea typeface="Nirmala UI" panose="020B0502040204020203" pitchFamily="34" charset="0"/>
                <a:cs typeface="Nirmala UI" panose="020B0502040204020203" pitchFamily="34" charset="0"/>
              </a:rPr>
              <a:t>Your Amazing Subheading Here</a:t>
            </a:r>
            <a:endParaRPr lang="id-ID" sz="1600" dirty="0">
              <a:solidFill>
                <a:schemeClr val="bg1"/>
              </a:solidFill>
              <a:latin typeface="Nirmala UI" panose="020B0502040204020203" pitchFamily="34" charset="0"/>
              <a:ea typeface="Nirmala UI" panose="020B0502040204020203" pitchFamily="34" charset="0"/>
              <a:cs typeface="Nirmala UI" panose="020B0502040204020203" pitchFamily="34" charset="0"/>
            </a:endParaRPr>
          </a:p>
        </p:txBody>
      </p:sp>
      <p:sp>
        <p:nvSpPr>
          <p:cNvPr id="9" name="TextBox 8">
            <a:extLst>
              <a:ext uri="{FF2B5EF4-FFF2-40B4-BE49-F238E27FC236}">
                <a16:creationId xmlns:a16="http://schemas.microsoft.com/office/drawing/2014/main" id="{6E4FC686-0D37-414D-BA03-1CF95F1E151C}"/>
              </a:ext>
            </a:extLst>
          </p:cNvPr>
          <p:cNvSpPr txBox="1"/>
          <p:nvPr/>
        </p:nvSpPr>
        <p:spPr>
          <a:xfrm>
            <a:off x="9017795" y="4518354"/>
            <a:ext cx="2747959" cy="1754326"/>
          </a:xfrm>
          <a:prstGeom prst="rect">
            <a:avLst/>
          </a:prstGeom>
          <a:noFill/>
        </p:spPr>
        <p:txBody>
          <a:bodyPr wrap="square" rtlCol="0">
            <a:spAutoFit/>
          </a:bodyPr>
          <a:lstStyle/>
          <a:p>
            <a:pPr>
              <a:lnSpc>
                <a:spcPct val="150000"/>
              </a:lnSpc>
            </a:pPr>
            <a:r>
              <a:rPr lang="id-ID" sz="1200" spc="100" dirty="0">
                <a:solidFill>
                  <a:schemeClr val="bg1"/>
                </a:solidFill>
                <a:latin typeface="Nirmala UI" panose="020B0502040204020203" pitchFamily="34" charset="0"/>
                <a:ea typeface="Nirmala UI" panose="020B0502040204020203" pitchFamily="34" charset="0"/>
                <a:cs typeface="Nirmala UI" panose="020B0502040204020203" pitchFamily="34" charset="0"/>
              </a:rPr>
              <a:t>Sed ut perspiciatis unde omnis iste natus error sit voluptatem accusantium doloremque laudantium, totam rem aperiam, eaque ipsa quae ab illo inventore veritatis et quasi</a:t>
            </a:r>
          </a:p>
        </p:txBody>
      </p:sp>
      <p:sp>
        <p:nvSpPr>
          <p:cNvPr id="10" name="TextBox 9">
            <a:extLst>
              <a:ext uri="{FF2B5EF4-FFF2-40B4-BE49-F238E27FC236}">
                <a16:creationId xmlns:a16="http://schemas.microsoft.com/office/drawing/2014/main" id="{34E28E3E-433A-484A-9CF7-B1325AF9F299}"/>
              </a:ext>
            </a:extLst>
          </p:cNvPr>
          <p:cNvSpPr txBox="1"/>
          <p:nvPr/>
        </p:nvSpPr>
        <p:spPr>
          <a:xfrm>
            <a:off x="5582943" y="3505454"/>
            <a:ext cx="2747959" cy="584775"/>
          </a:xfrm>
          <a:prstGeom prst="rect">
            <a:avLst/>
          </a:prstGeom>
          <a:noFill/>
        </p:spPr>
        <p:txBody>
          <a:bodyPr wrap="square" rtlCol="0">
            <a:spAutoFit/>
          </a:bodyPr>
          <a:lstStyle/>
          <a:p>
            <a:pPr algn="ctr"/>
            <a:r>
              <a:rPr lang="id-ID" sz="3200" dirty="0">
                <a:solidFill>
                  <a:schemeClr val="bg1"/>
                </a:solidFill>
                <a:latin typeface="Benchnine" panose="02000503000000000000" pitchFamily="2" charset="0"/>
              </a:rPr>
              <a:t>PROFESSIONAL TEAM</a:t>
            </a:r>
          </a:p>
        </p:txBody>
      </p:sp>
      <p:sp>
        <p:nvSpPr>
          <p:cNvPr id="11" name="TextBox 10">
            <a:extLst>
              <a:ext uri="{FF2B5EF4-FFF2-40B4-BE49-F238E27FC236}">
                <a16:creationId xmlns:a16="http://schemas.microsoft.com/office/drawing/2014/main" id="{40AD7F6E-D844-4699-8E89-FC44566CE846}"/>
              </a:ext>
            </a:extLst>
          </p:cNvPr>
          <p:cNvSpPr txBox="1"/>
          <p:nvPr/>
        </p:nvSpPr>
        <p:spPr>
          <a:xfrm>
            <a:off x="8985704" y="3505454"/>
            <a:ext cx="2747959" cy="584775"/>
          </a:xfrm>
          <a:prstGeom prst="rect">
            <a:avLst/>
          </a:prstGeom>
          <a:noFill/>
        </p:spPr>
        <p:txBody>
          <a:bodyPr wrap="square" rtlCol="0">
            <a:spAutoFit/>
          </a:bodyPr>
          <a:lstStyle/>
          <a:p>
            <a:pPr algn="ctr"/>
            <a:r>
              <a:rPr lang="id-ID" sz="3200" dirty="0">
                <a:solidFill>
                  <a:schemeClr val="bg1"/>
                </a:solidFill>
                <a:latin typeface="Benchnine" panose="02000503000000000000" pitchFamily="2" charset="0"/>
              </a:rPr>
              <a:t>V.I.P SERVICE</a:t>
            </a:r>
          </a:p>
        </p:txBody>
      </p:sp>
      <p:grpSp>
        <p:nvGrpSpPr>
          <p:cNvPr id="37" name="Group 36">
            <a:extLst>
              <a:ext uri="{FF2B5EF4-FFF2-40B4-BE49-F238E27FC236}">
                <a16:creationId xmlns:a16="http://schemas.microsoft.com/office/drawing/2014/main" id="{D03FA54F-4735-4E8D-938B-80B7B64AE47B}"/>
              </a:ext>
            </a:extLst>
          </p:cNvPr>
          <p:cNvGrpSpPr/>
          <p:nvPr/>
        </p:nvGrpSpPr>
        <p:grpSpPr>
          <a:xfrm>
            <a:off x="6450013" y="2436162"/>
            <a:ext cx="865188" cy="838200"/>
            <a:chOff x="6450013" y="2720976"/>
            <a:chExt cx="865188" cy="838200"/>
          </a:xfrm>
          <a:solidFill>
            <a:schemeClr val="bg1"/>
          </a:solidFill>
        </p:grpSpPr>
        <p:sp>
          <p:nvSpPr>
            <p:cNvPr id="34" name="Freeform 5">
              <a:extLst>
                <a:ext uri="{FF2B5EF4-FFF2-40B4-BE49-F238E27FC236}">
                  <a16:creationId xmlns:a16="http://schemas.microsoft.com/office/drawing/2014/main" id="{5B7953B9-3CD3-4478-B4B9-7BF45839C4B8}"/>
                </a:ext>
              </a:extLst>
            </p:cNvPr>
            <p:cNvSpPr>
              <a:spLocks noEditPoints="1"/>
            </p:cNvSpPr>
            <p:nvPr/>
          </p:nvSpPr>
          <p:spPr bwMode="auto">
            <a:xfrm>
              <a:off x="6883401" y="2720976"/>
              <a:ext cx="228600" cy="227013"/>
            </a:xfrm>
            <a:custGeom>
              <a:avLst/>
              <a:gdLst>
                <a:gd name="T0" fmla="*/ 49 w 83"/>
                <a:gd name="T1" fmla="*/ 78 h 83"/>
                <a:gd name="T2" fmla="*/ 4 w 83"/>
                <a:gd name="T3" fmla="*/ 49 h 83"/>
                <a:gd name="T4" fmla="*/ 33 w 83"/>
                <a:gd name="T5" fmla="*/ 4 h 83"/>
                <a:gd name="T6" fmla="*/ 78 w 83"/>
                <a:gd name="T7" fmla="*/ 33 h 83"/>
                <a:gd name="T8" fmla="*/ 49 w 83"/>
                <a:gd name="T9" fmla="*/ 78 h 83"/>
                <a:gd name="T10" fmla="*/ 49 w 83"/>
                <a:gd name="T11" fmla="*/ 78 h 83"/>
                <a:gd name="T12" fmla="*/ 49 w 83"/>
                <a:gd name="T13" fmla="*/ 78 h 83"/>
              </a:gdLst>
              <a:ahLst/>
              <a:cxnLst>
                <a:cxn ang="0">
                  <a:pos x="T0" y="T1"/>
                </a:cxn>
                <a:cxn ang="0">
                  <a:pos x="T2" y="T3"/>
                </a:cxn>
                <a:cxn ang="0">
                  <a:pos x="T4" y="T5"/>
                </a:cxn>
                <a:cxn ang="0">
                  <a:pos x="T6" y="T7"/>
                </a:cxn>
                <a:cxn ang="0">
                  <a:pos x="T8" y="T9"/>
                </a:cxn>
                <a:cxn ang="0">
                  <a:pos x="T10" y="T11"/>
                </a:cxn>
                <a:cxn ang="0">
                  <a:pos x="T12" y="T13"/>
                </a:cxn>
              </a:cxnLst>
              <a:rect l="0" t="0" r="r" b="b"/>
              <a:pathLst>
                <a:path w="83" h="83">
                  <a:moveTo>
                    <a:pt x="49" y="78"/>
                  </a:moveTo>
                  <a:cubicBezTo>
                    <a:pt x="29" y="83"/>
                    <a:pt x="9" y="70"/>
                    <a:pt x="4" y="49"/>
                  </a:cubicBezTo>
                  <a:cubicBezTo>
                    <a:pt x="0" y="29"/>
                    <a:pt x="13" y="9"/>
                    <a:pt x="33" y="4"/>
                  </a:cubicBezTo>
                  <a:cubicBezTo>
                    <a:pt x="54" y="0"/>
                    <a:pt x="74" y="13"/>
                    <a:pt x="78" y="33"/>
                  </a:cubicBezTo>
                  <a:cubicBezTo>
                    <a:pt x="83" y="54"/>
                    <a:pt x="70" y="74"/>
                    <a:pt x="49" y="78"/>
                  </a:cubicBezTo>
                  <a:close/>
                  <a:moveTo>
                    <a:pt x="49" y="78"/>
                  </a:moveTo>
                  <a:cubicBezTo>
                    <a:pt x="49" y="78"/>
                    <a:pt x="49" y="78"/>
                    <a:pt x="49" y="7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6">
              <a:extLst>
                <a:ext uri="{FF2B5EF4-FFF2-40B4-BE49-F238E27FC236}">
                  <a16:creationId xmlns:a16="http://schemas.microsoft.com/office/drawing/2014/main" id="{D7861B26-6A7C-4457-8EBC-48D377AA9E00}"/>
                </a:ext>
              </a:extLst>
            </p:cNvPr>
            <p:cNvSpPr>
              <a:spLocks noEditPoints="1"/>
            </p:cNvSpPr>
            <p:nvPr/>
          </p:nvSpPr>
          <p:spPr bwMode="auto">
            <a:xfrm>
              <a:off x="6450013" y="2930526"/>
              <a:ext cx="865188" cy="628650"/>
            </a:xfrm>
            <a:custGeom>
              <a:avLst/>
              <a:gdLst>
                <a:gd name="T0" fmla="*/ 5 w 315"/>
                <a:gd name="T1" fmla="*/ 165 h 230"/>
                <a:gd name="T2" fmla="*/ 22 w 315"/>
                <a:gd name="T3" fmla="*/ 158 h 230"/>
                <a:gd name="T4" fmla="*/ 50 w 315"/>
                <a:gd name="T5" fmla="*/ 109 h 230"/>
                <a:gd name="T6" fmla="*/ 86 w 315"/>
                <a:gd name="T7" fmla="*/ 83 h 230"/>
                <a:gd name="T8" fmla="*/ 102 w 315"/>
                <a:gd name="T9" fmla="*/ 92 h 230"/>
                <a:gd name="T10" fmla="*/ 119 w 315"/>
                <a:gd name="T11" fmla="*/ 86 h 230"/>
                <a:gd name="T12" fmla="*/ 132 w 315"/>
                <a:gd name="T13" fmla="*/ 77 h 230"/>
                <a:gd name="T14" fmla="*/ 188 w 315"/>
                <a:gd name="T15" fmla="*/ 30 h 230"/>
                <a:gd name="T16" fmla="*/ 208 w 315"/>
                <a:gd name="T17" fmla="*/ 4 h 230"/>
                <a:gd name="T18" fmla="*/ 215 w 315"/>
                <a:gd name="T19" fmla="*/ 1 h 230"/>
                <a:gd name="T20" fmla="*/ 224 w 315"/>
                <a:gd name="T21" fmla="*/ 0 h 230"/>
                <a:gd name="T22" fmla="*/ 224 w 315"/>
                <a:gd name="T23" fmla="*/ 0 h 230"/>
                <a:gd name="T24" fmla="*/ 256 w 315"/>
                <a:gd name="T25" fmla="*/ 23 h 230"/>
                <a:gd name="T26" fmla="*/ 273 w 315"/>
                <a:gd name="T27" fmla="*/ 104 h 230"/>
                <a:gd name="T28" fmla="*/ 273 w 315"/>
                <a:gd name="T29" fmla="*/ 118 h 230"/>
                <a:gd name="T30" fmla="*/ 254 w 315"/>
                <a:gd name="T31" fmla="*/ 164 h 230"/>
                <a:gd name="T32" fmla="*/ 295 w 315"/>
                <a:gd name="T33" fmla="*/ 164 h 230"/>
                <a:gd name="T34" fmla="*/ 315 w 315"/>
                <a:gd name="T35" fmla="*/ 184 h 230"/>
                <a:gd name="T36" fmla="*/ 295 w 315"/>
                <a:gd name="T37" fmla="*/ 204 h 230"/>
                <a:gd name="T38" fmla="*/ 225 w 315"/>
                <a:gd name="T39" fmla="*/ 204 h 230"/>
                <a:gd name="T40" fmla="*/ 208 w 315"/>
                <a:gd name="T41" fmla="*/ 195 h 230"/>
                <a:gd name="T42" fmla="*/ 206 w 315"/>
                <a:gd name="T43" fmla="*/ 176 h 230"/>
                <a:gd name="T44" fmla="*/ 217 w 315"/>
                <a:gd name="T45" fmla="*/ 148 h 230"/>
                <a:gd name="T46" fmla="*/ 193 w 315"/>
                <a:gd name="T47" fmla="*/ 155 h 230"/>
                <a:gd name="T48" fmla="*/ 202 w 315"/>
                <a:gd name="T49" fmla="*/ 206 h 230"/>
                <a:gd name="T50" fmla="*/ 186 w 315"/>
                <a:gd name="T51" fmla="*/ 229 h 230"/>
                <a:gd name="T52" fmla="*/ 182 w 315"/>
                <a:gd name="T53" fmla="*/ 229 h 230"/>
                <a:gd name="T54" fmla="*/ 163 w 315"/>
                <a:gd name="T55" fmla="*/ 213 h 230"/>
                <a:gd name="T56" fmla="*/ 150 w 315"/>
                <a:gd name="T57" fmla="*/ 145 h 230"/>
                <a:gd name="T58" fmla="*/ 164 w 315"/>
                <a:gd name="T59" fmla="*/ 122 h 230"/>
                <a:gd name="T60" fmla="*/ 204 w 315"/>
                <a:gd name="T61" fmla="*/ 111 h 230"/>
                <a:gd name="T62" fmla="*/ 197 w 315"/>
                <a:gd name="T63" fmla="*/ 81 h 230"/>
                <a:gd name="T64" fmla="*/ 132 w 315"/>
                <a:gd name="T65" fmla="*/ 106 h 230"/>
                <a:gd name="T66" fmla="*/ 123 w 315"/>
                <a:gd name="T67" fmla="*/ 103 h 230"/>
                <a:gd name="T68" fmla="*/ 109 w 315"/>
                <a:gd name="T69" fmla="*/ 108 h 230"/>
                <a:gd name="T70" fmla="*/ 71 w 315"/>
                <a:gd name="T71" fmla="*/ 181 h 230"/>
                <a:gd name="T72" fmla="*/ 72 w 315"/>
                <a:gd name="T73" fmla="*/ 220 h 230"/>
                <a:gd name="T74" fmla="*/ 64 w 315"/>
                <a:gd name="T75" fmla="*/ 229 h 230"/>
                <a:gd name="T76" fmla="*/ 64 w 315"/>
                <a:gd name="T77" fmla="*/ 229 h 230"/>
                <a:gd name="T78" fmla="*/ 55 w 315"/>
                <a:gd name="T79" fmla="*/ 221 h 230"/>
                <a:gd name="T80" fmla="*/ 54 w 315"/>
                <a:gd name="T81" fmla="*/ 196 h 230"/>
                <a:gd name="T82" fmla="*/ 50 w 315"/>
                <a:gd name="T83" fmla="*/ 223 h 230"/>
                <a:gd name="T84" fmla="*/ 41 w 315"/>
                <a:gd name="T85" fmla="*/ 230 h 230"/>
                <a:gd name="T86" fmla="*/ 40 w 315"/>
                <a:gd name="T87" fmla="*/ 230 h 230"/>
                <a:gd name="T88" fmla="*/ 33 w 315"/>
                <a:gd name="T89" fmla="*/ 220 h 230"/>
                <a:gd name="T90" fmla="*/ 40 w 315"/>
                <a:gd name="T91" fmla="*/ 176 h 230"/>
                <a:gd name="T92" fmla="*/ 28 w 315"/>
                <a:gd name="T93" fmla="*/ 170 h 230"/>
                <a:gd name="T94" fmla="*/ 10 w 315"/>
                <a:gd name="T95" fmla="*/ 177 h 230"/>
                <a:gd name="T96" fmla="*/ 7 w 315"/>
                <a:gd name="T97" fmla="*/ 177 h 230"/>
                <a:gd name="T98" fmla="*/ 1 w 315"/>
                <a:gd name="T99" fmla="*/ 173 h 230"/>
                <a:gd name="T100" fmla="*/ 5 w 315"/>
                <a:gd name="T101" fmla="*/ 165 h 230"/>
                <a:gd name="T102" fmla="*/ 5 w 315"/>
                <a:gd name="T103" fmla="*/ 165 h 230"/>
                <a:gd name="T104" fmla="*/ 5 w 315"/>
                <a:gd name="T105" fmla="*/ 16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5" h="230">
                  <a:moveTo>
                    <a:pt x="5" y="165"/>
                  </a:moveTo>
                  <a:cubicBezTo>
                    <a:pt x="22" y="158"/>
                    <a:pt x="22" y="158"/>
                    <a:pt x="22" y="158"/>
                  </a:cubicBezTo>
                  <a:cubicBezTo>
                    <a:pt x="50" y="109"/>
                    <a:pt x="50" y="109"/>
                    <a:pt x="50" y="109"/>
                  </a:cubicBezTo>
                  <a:cubicBezTo>
                    <a:pt x="86" y="83"/>
                    <a:pt x="86" y="83"/>
                    <a:pt x="86" y="83"/>
                  </a:cubicBezTo>
                  <a:cubicBezTo>
                    <a:pt x="102" y="92"/>
                    <a:pt x="102" y="92"/>
                    <a:pt x="102" y="92"/>
                  </a:cubicBezTo>
                  <a:cubicBezTo>
                    <a:pt x="119" y="86"/>
                    <a:pt x="119" y="86"/>
                    <a:pt x="119" y="86"/>
                  </a:cubicBezTo>
                  <a:cubicBezTo>
                    <a:pt x="121" y="81"/>
                    <a:pt x="126" y="77"/>
                    <a:pt x="132" y="77"/>
                  </a:cubicBezTo>
                  <a:cubicBezTo>
                    <a:pt x="166" y="77"/>
                    <a:pt x="186" y="53"/>
                    <a:pt x="188" y="30"/>
                  </a:cubicBezTo>
                  <a:cubicBezTo>
                    <a:pt x="189" y="18"/>
                    <a:pt x="198" y="8"/>
                    <a:pt x="208" y="4"/>
                  </a:cubicBezTo>
                  <a:cubicBezTo>
                    <a:pt x="208" y="4"/>
                    <a:pt x="211" y="2"/>
                    <a:pt x="215" y="1"/>
                  </a:cubicBezTo>
                  <a:cubicBezTo>
                    <a:pt x="219" y="0"/>
                    <a:pt x="224" y="0"/>
                    <a:pt x="224" y="0"/>
                  </a:cubicBezTo>
                  <a:cubicBezTo>
                    <a:pt x="224" y="0"/>
                    <a:pt x="224" y="0"/>
                    <a:pt x="224" y="0"/>
                  </a:cubicBezTo>
                  <a:cubicBezTo>
                    <a:pt x="237" y="0"/>
                    <a:pt x="253" y="8"/>
                    <a:pt x="256" y="23"/>
                  </a:cubicBezTo>
                  <a:cubicBezTo>
                    <a:pt x="273" y="104"/>
                    <a:pt x="273" y="104"/>
                    <a:pt x="273" y="104"/>
                  </a:cubicBezTo>
                  <a:cubicBezTo>
                    <a:pt x="274" y="109"/>
                    <a:pt x="274" y="114"/>
                    <a:pt x="273" y="118"/>
                  </a:cubicBezTo>
                  <a:cubicBezTo>
                    <a:pt x="272" y="119"/>
                    <a:pt x="254" y="164"/>
                    <a:pt x="254" y="164"/>
                  </a:cubicBezTo>
                  <a:cubicBezTo>
                    <a:pt x="295" y="164"/>
                    <a:pt x="295" y="164"/>
                    <a:pt x="295" y="164"/>
                  </a:cubicBezTo>
                  <a:cubicBezTo>
                    <a:pt x="306" y="164"/>
                    <a:pt x="315" y="173"/>
                    <a:pt x="315" y="184"/>
                  </a:cubicBezTo>
                  <a:cubicBezTo>
                    <a:pt x="315" y="195"/>
                    <a:pt x="306" y="204"/>
                    <a:pt x="295" y="204"/>
                  </a:cubicBezTo>
                  <a:cubicBezTo>
                    <a:pt x="225" y="204"/>
                    <a:pt x="225" y="204"/>
                    <a:pt x="225" y="204"/>
                  </a:cubicBezTo>
                  <a:cubicBezTo>
                    <a:pt x="218" y="204"/>
                    <a:pt x="212" y="200"/>
                    <a:pt x="208" y="195"/>
                  </a:cubicBezTo>
                  <a:cubicBezTo>
                    <a:pt x="204" y="189"/>
                    <a:pt x="203" y="182"/>
                    <a:pt x="206" y="176"/>
                  </a:cubicBezTo>
                  <a:cubicBezTo>
                    <a:pt x="217" y="148"/>
                    <a:pt x="217" y="148"/>
                    <a:pt x="217" y="148"/>
                  </a:cubicBezTo>
                  <a:cubicBezTo>
                    <a:pt x="193" y="155"/>
                    <a:pt x="193" y="155"/>
                    <a:pt x="193" y="155"/>
                  </a:cubicBezTo>
                  <a:cubicBezTo>
                    <a:pt x="202" y="206"/>
                    <a:pt x="202" y="206"/>
                    <a:pt x="202" y="206"/>
                  </a:cubicBezTo>
                  <a:cubicBezTo>
                    <a:pt x="204" y="217"/>
                    <a:pt x="197" y="227"/>
                    <a:pt x="186" y="229"/>
                  </a:cubicBezTo>
                  <a:cubicBezTo>
                    <a:pt x="185" y="229"/>
                    <a:pt x="184" y="229"/>
                    <a:pt x="182" y="229"/>
                  </a:cubicBezTo>
                  <a:cubicBezTo>
                    <a:pt x="173" y="229"/>
                    <a:pt x="164" y="223"/>
                    <a:pt x="163" y="213"/>
                  </a:cubicBezTo>
                  <a:cubicBezTo>
                    <a:pt x="150" y="145"/>
                    <a:pt x="150" y="145"/>
                    <a:pt x="150" y="145"/>
                  </a:cubicBezTo>
                  <a:cubicBezTo>
                    <a:pt x="148" y="135"/>
                    <a:pt x="155" y="125"/>
                    <a:pt x="164" y="122"/>
                  </a:cubicBezTo>
                  <a:cubicBezTo>
                    <a:pt x="204" y="111"/>
                    <a:pt x="204" y="111"/>
                    <a:pt x="204" y="111"/>
                  </a:cubicBezTo>
                  <a:cubicBezTo>
                    <a:pt x="197" y="81"/>
                    <a:pt x="197" y="81"/>
                    <a:pt x="197" y="81"/>
                  </a:cubicBezTo>
                  <a:cubicBezTo>
                    <a:pt x="183" y="98"/>
                    <a:pt x="161" y="106"/>
                    <a:pt x="132" y="106"/>
                  </a:cubicBezTo>
                  <a:cubicBezTo>
                    <a:pt x="129" y="106"/>
                    <a:pt x="125" y="105"/>
                    <a:pt x="123" y="103"/>
                  </a:cubicBezTo>
                  <a:cubicBezTo>
                    <a:pt x="109" y="108"/>
                    <a:pt x="109" y="108"/>
                    <a:pt x="109" y="108"/>
                  </a:cubicBezTo>
                  <a:cubicBezTo>
                    <a:pt x="71" y="181"/>
                    <a:pt x="71" y="181"/>
                    <a:pt x="71" y="181"/>
                  </a:cubicBezTo>
                  <a:cubicBezTo>
                    <a:pt x="72" y="220"/>
                    <a:pt x="72" y="220"/>
                    <a:pt x="72" y="220"/>
                  </a:cubicBezTo>
                  <a:cubicBezTo>
                    <a:pt x="73" y="225"/>
                    <a:pt x="69" y="229"/>
                    <a:pt x="64" y="229"/>
                  </a:cubicBezTo>
                  <a:cubicBezTo>
                    <a:pt x="64" y="229"/>
                    <a:pt x="64" y="229"/>
                    <a:pt x="64" y="229"/>
                  </a:cubicBezTo>
                  <a:cubicBezTo>
                    <a:pt x="59" y="229"/>
                    <a:pt x="55" y="226"/>
                    <a:pt x="55" y="221"/>
                  </a:cubicBezTo>
                  <a:cubicBezTo>
                    <a:pt x="54" y="196"/>
                    <a:pt x="54" y="196"/>
                    <a:pt x="54" y="196"/>
                  </a:cubicBezTo>
                  <a:cubicBezTo>
                    <a:pt x="50" y="223"/>
                    <a:pt x="50" y="223"/>
                    <a:pt x="50" y="223"/>
                  </a:cubicBezTo>
                  <a:cubicBezTo>
                    <a:pt x="49" y="227"/>
                    <a:pt x="46" y="230"/>
                    <a:pt x="41" y="230"/>
                  </a:cubicBezTo>
                  <a:cubicBezTo>
                    <a:pt x="41" y="230"/>
                    <a:pt x="41" y="230"/>
                    <a:pt x="40" y="230"/>
                  </a:cubicBezTo>
                  <a:cubicBezTo>
                    <a:pt x="35" y="230"/>
                    <a:pt x="32" y="225"/>
                    <a:pt x="33" y="220"/>
                  </a:cubicBezTo>
                  <a:cubicBezTo>
                    <a:pt x="40" y="176"/>
                    <a:pt x="40" y="176"/>
                    <a:pt x="40" y="176"/>
                  </a:cubicBezTo>
                  <a:cubicBezTo>
                    <a:pt x="28" y="170"/>
                    <a:pt x="28" y="170"/>
                    <a:pt x="28" y="170"/>
                  </a:cubicBezTo>
                  <a:cubicBezTo>
                    <a:pt x="10" y="177"/>
                    <a:pt x="10" y="177"/>
                    <a:pt x="10" y="177"/>
                  </a:cubicBezTo>
                  <a:cubicBezTo>
                    <a:pt x="9" y="177"/>
                    <a:pt x="8" y="177"/>
                    <a:pt x="7" y="177"/>
                  </a:cubicBezTo>
                  <a:cubicBezTo>
                    <a:pt x="5" y="177"/>
                    <a:pt x="2" y="176"/>
                    <a:pt x="1" y="173"/>
                  </a:cubicBezTo>
                  <a:cubicBezTo>
                    <a:pt x="0" y="170"/>
                    <a:pt x="2" y="166"/>
                    <a:pt x="5" y="165"/>
                  </a:cubicBezTo>
                  <a:close/>
                  <a:moveTo>
                    <a:pt x="5" y="165"/>
                  </a:moveTo>
                  <a:cubicBezTo>
                    <a:pt x="5" y="165"/>
                    <a:pt x="5" y="165"/>
                    <a:pt x="5" y="16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7">
              <a:extLst>
                <a:ext uri="{FF2B5EF4-FFF2-40B4-BE49-F238E27FC236}">
                  <a16:creationId xmlns:a16="http://schemas.microsoft.com/office/drawing/2014/main" id="{9E7C5A5B-14D9-41A6-A012-700CA0704C5F}"/>
                </a:ext>
              </a:extLst>
            </p:cNvPr>
            <p:cNvSpPr>
              <a:spLocks noEditPoints="1"/>
            </p:cNvSpPr>
            <p:nvPr/>
          </p:nvSpPr>
          <p:spPr bwMode="auto">
            <a:xfrm>
              <a:off x="6475413" y="3009901"/>
              <a:ext cx="227013" cy="207963"/>
            </a:xfrm>
            <a:custGeom>
              <a:avLst/>
              <a:gdLst>
                <a:gd name="T0" fmla="*/ 73 w 83"/>
                <a:gd name="T1" fmla="*/ 35 h 76"/>
                <a:gd name="T2" fmla="*/ 70 w 83"/>
                <a:gd name="T3" fmla="*/ 39 h 76"/>
                <a:gd name="T4" fmla="*/ 74 w 83"/>
                <a:gd name="T5" fmla="*/ 50 h 76"/>
                <a:gd name="T6" fmla="*/ 39 w 83"/>
                <a:gd name="T7" fmla="*/ 76 h 76"/>
                <a:gd name="T8" fmla="*/ 32 w 83"/>
                <a:gd name="T9" fmla="*/ 64 h 76"/>
                <a:gd name="T10" fmla="*/ 16 w 83"/>
                <a:gd name="T11" fmla="*/ 41 h 76"/>
                <a:gd name="T12" fmla="*/ 10 w 83"/>
                <a:gd name="T13" fmla="*/ 35 h 76"/>
                <a:gd name="T14" fmla="*/ 8 w 83"/>
                <a:gd name="T15" fmla="*/ 22 h 76"/>
                <a:gd name="T16" fmla="*/ 20 w 83"/>
                <a:gd name="T17" fmla="*/ 22 h 76"/>
                <a:gd name="T18" fmla="*/ 26 w 83"/>
                <a:gd name="T19" fmla="*/ 25 h 76"/>
                <a:gd name="T20" fmla="*/ 28 w 83"/>
                <a:gd name="T21" fmla="*/ 25 h 76"/>
                <a:gd name="T22" fmla="*/ 31 w 83"/>
                <a:gd name="T23" fmla="*/ 23 h 76"/>
                <a:gd name="T24" fmla="*/ 50 w 83"/>
                <a:gd name="T25" fmla="*/ 17 h 76"/>
                <a:gd name="T26" fmla="*/ 75 w 83"/>
                <a:gd name="T27" fmla="*/ 4 h 76"/>
                <a:gd name="T28" fmla="*/ 81 w 83"/>
                <a:gd name="T29" fmla="*/ 24 h 76"/>
                <a:gd name="T30" fmla="*/ 73 w 83"/>
                <a:gd name="T31" fmla="*/ 35 h 76"/>
                <a:gd name="T32" fmla="*/ 73 w 83"/>
                <a:gd name="T33" fmla="*/ 35 h 76"/>
                <a:gd name="T34" fmla="*/ 73 w 83"/>
                <a:gd name="T35" fmla="*/ 3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76">
                  <a:moveTo>
                    <a:pt x="73" y="35"/>
                  </a:moveTo>
                  <a:cubicBezTo>
                    <a:pt x="72" y="37"/>
                    <a:pt x="71" y="38"/>
                    <a:pt x="70" y="39"/>
                  </a:cubicBezTo>
                  <a:cubicBezTo>
                    <a:pt x="69" y="39"/>
                    <a:pt x="74" y="50"/>
                    <a:pt x="74" y="50"/>
                  </a:cubicBezTo>
                  <a:cubicBezTo>
                    <a:pt x="39" y="76"/>
                    <a:pt x="39" y="76"/>
                    <a:pt x="39" y="76"/>
                  </a:cubicBezTo>
                  <a:cubicBezTo>
                    <a:pt x="37" y="72"/>
                    <a:pt x="34" y="68"/>
                    <a:pt x="32" y="64"/>
                  </a:cubicBezTo>
                  <a:cubicBezTo>
                    <a:pt x="27" y="56"/>
                    <a:pt x="22" y="48"/>
                    <a:pt x="16" y="41"/>
                  </a:cubicBezTo>
                  <a:cubicBezTo>
                    <a:pt x="14" y="39"/>
                    <a:pt x="12" y="37"/>
                    <a:pt x="10" y="35"/>
                  </a:cubicBezTo>
                  <a:cubicBezTo>
                    <a:pt x="0" y="28"/>
                    <a:pt x="6" y="23"/>
                    <a:pt x="8" y="22"/>
                  </a:cubicBezTo>
                  <a:cubicBezTo>
                    <a:pt x="12" y="19"/>
                    <a:pt x="16" y="20"/>
                    <a:pt x="20" y="22"/>
                  </a:cubicBezTo>
                  <a:cubicBezTo>
                    <a:pt x="22" y="23"/>
                    <a:pt x="24" y="24"/>
                    <a:pt x="26" y="25"/>
                  </a:cubicBezTo>
                  <a:cubicBezTo>
                    <a:pt x="27" y="26"/>
                    <a:pt x="27" y="26"/>
                    <a:pt x="28" y="25"/>
                  </a:cubicBezTo>
                  <a:cubicBezTo>
                    <a:pt x="29" y="25"/>
                    <a:pt x="30" y="24"/>
                    <a:pt x="31" y="23"/>
                  </a:cubicBezTo>
                  <a:cubicBezTo>
                    <a:pt x="38" y="19"/>
                    <a:pt x="44" y="20"/>
                    <a:pt x="50" y="17"/>
                  </a:cubicBezTo>
                  <a:cubicBezTo>
                    <a:pt x="53" y="16"/>
                    <a:pt x="67" y="0"/>
                    <a:pt x="75" y="4"/>
                  </a:cubicBezTo>
                  <a:cubicBezTo>
                    <a:pt x="83" y="8"/>
                    <a:pt x="83" y="17"/>
                    <a:pt x="81" y="24"/>
                  </a:cubicBezTo>
                  <a:cubicBezTo>
                    <a:pt x="79" y="29"/>
                    <a:pt x="77" y="32"/>
                    <a:pt x="73" y="35"/>
                  </a:cubicBezTo>
                  <a:close/>
                  <a:moveTo>
                    <a:pt x="73" y="35"/>
                  </a:moveTo>
                  <a:cubicBezTo>
                    <a:pt x="73" y="35"/>
                    <a:pt x="73" y="35"/>
                    <a:pt x="73" y="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46" name="Group 45">
            <a:extLst>
              <a:ext uri="{FF2B5EF4-FFF2-40B4-BE49-F238E27FC236}">
                <a16:creationId xmlns:a16="http://schemas.microsoft.com/office/drawing/2014/main" id="{8031CC15-D14A-4675-9DDA-4AA57422B7DF}"/>
              </a:ext>
            </a:extLst>
          </p:cNvPr>
          <p:cNvGrpSpPr/>
          <p:nvPr/>
        </p:nvGrpSpPr>
        <p:grpSpPr>
          <a:xfrm>
            <a:off x="10031413" y="2509186"/>
            <a:ext cx="655637" cy="785813"/>
            <a:chOff x="10031413" y="2794000"/>
            <a:chExt cx="655637" cy="785813"/>
          </a:xfrm>
          <a:solidFill>
            <a:schemeClr val="bg1"/>
          </a:solidFill>
        </p:grpSpPr>
        <p:sp>
          <p:nvSpPr>
            <p:cNvPr id="42" name="Freeform 11">
              <a:extLst>
                <a:ext uri="{FF2B5EF4-FFF2-40B4-BE49-F238E27FC236}">
                  <a16:creationId xmlns:a16="http://schemas.microsoft.com/office/drawing/2014/main" id="{9A23C62A-C1FA-42FD-8964-74F72567F152}"/>
                </a:ext>
              </a:extLst>
            </p:cNvPr>
            <p:cNvSpPr>
              <a:spLocks noEditPoints="1"/>
            </p:cNvSpPr>
            <p:nvPr/>
          </p:nvSpPr>
          <p:spPr bwMode="auto">
            <a:xfrm>
              <a:off x="10031413" y="3297238"/>
              <a:ext cx="295275" cy="282575"/>
            </a:xfrm>
            <a:custGeom>
              <a:avLst/>
              <a:gdLst>
                <a:gd name="T0" fmla="*/ 943 w 1146"/>
                <a:gd name="T1" fmla="*/ 343 h 1100"/>
                <a:gd name="T2" fmla="*/ 742 w 1146"/>
                <a:gd name="T3" fmla="*/ 287 h 1100"/>
                <a:gd name="T4" fmla="*/ 699 w 1146"/>
                <a:gd name="T5" fmla="*/ 257 h 1100"/>
                <a:gd name="T6" fmla="*/ 666 w 1146"/>
                <a:gd name="T7" fmla="*/ 225 h 1100"/>
                <a:gd name="T8" fmla="*/ 613 w 1146"/>
                <a:gd name="T9" fmla="*/ 152 h 1100"/>
                <a:gd name="T10" fmla="*/ 591 w 1146"/>
                <a:gd name="T11" fmla="*/ 149 h 1100"/>
                <a:gd name="T12" fmla="*/ 392 w 1146"/>
                <a:gd name="T13" fmla="*/ 44 h 1100"/>
                <a:gd name="T14" fmla="*/ 354 w 1146"/>
                <a:gd name="T15" fmla="*/ 0 h 1100"/>
                <a:gd name="T16" fmla="*/ 18 w 1146"/>
                <a:gd name="T17" fmla="*/ 666 h 1100"/>
                <a:gd name="T18" fmla="*/ 67 w 1146"/>
                <a:gd name="T19" fmla="*/ 736 h 1100"/>
                <a:gd name="T20" fmla="*/ 498 w 1146"/>
                <a:gd name="T21" fmla="*/ 684 h 1100"/>
                <a:gd name="T22" fmla="*/ 717 w 1146"/>
                <a:gd name="T23" fmla="*/ 1066 h 1100"/>
                <a:gd name="T24" fmla="*/ 803 w 1146"/>
                <a:gd name="T25" fmla="*/ 1064 h 1100"/>
                <a:gd name="T26" fmla="*/ 1146 w 1146"/>
                <a:gd name="T27" fmla="*/ 387 h 1100"/>
                <a:gd name="T28" fmla="*/ 1039 w 1146"/>
                <a:gd name="T29" fmla="*/ 330 h 1100"/>
                <a:gd name="T30" fmla="*/ 943 w 1146"/>
                <a:gd name="T31" fmla="*/ 343 h 1100"/>
                <a:gd name="T32" fmla="*/ 943 w 1146"/>
                <a:gd name="T33" fmla="*/ 343 h 1100"/>
                <a:gd name="T34" fmla="*/ 943 w 1146"/>
                <a:gd name="T35" fmla="*/ 343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46" h="1100">
                  <a:moveTo>
                    <a:pt x="943" y="343"/>
                  </a:moveTo>
                  <a:cubicBezTo>
                    <a:pt x="873" y="343"/>
                    <a:pt x="802" y="323"/>
                    <a:pt x="742" y="287"/>
                  </a:cubicBezTo>
                  <a:cubicBezTo>
                    <a:pt x="727" y="277"/>
                    <a:pt x="713" y="266"/>
                    <a:pt x="699" y="257"/>
                  </a:cubicBezTo>
                  <a:cubicBezTo>
                    <a:pt x="688" y="247"/>
                    <a:pt x="676" y="236"/>
                    <a:pt x="666" y="225"/>
                  </a:cubicBezTo>
                  <a:cubicBezTo>
                    <a:pt x="658" y="217"/>
                    <a:pt x="619" y="152"/>
                    <a:pt x="613" y="152"/>
                  </a:cubicBezTo>
                  <a:cubicBezTo>
                    <a:pt x="605" y="151"/>
                    <a:pt x="598" y="150"/>
                    <a:pt x="591" y="149"/>
                  </a:cubicBezTo>
                  <a:cubicBezTo>
                    <a:pt x="519" y="137"/>
                    <a:pt x="448" y="100"/>
                    <a:pt x="392" y="44"/>
                  </a:cubicBezTo>
                  <a:cubicBezTo>
                    <a:pt x="378" y="30"/>
                    <a:pt x="366" y="15"/>
                    <a:pt x="354" y="0"/>
                  </a:cubicBezTo>
                  <a:cubicBezTo>
                    <a:pt x="18" y="666"/>
                    <a:pt x="18" y="666"/>
                    <a:pt x="18" y="666"/>
                  </a:cubicBezTo>
                  <a:cubicBezTo>
                    <a:pt x="0" y="700"/>
                    <a:pt x="29" y="741"/>
                    <a:pt x="67" y="736"/>
                  </a:cubicBezTo>
                  <a:cubicBezTo>
                    <a:pt x="498" y="684"/>
                    <a:pt x="498" y="684"/>
                    <a:pt x="498" y="684"/>
                  </a:cubicBezTo>
                  <a:cubicBezTo>
                    <a:pt x="717" y="1066"/>
                    <a:pt x="717" y="1066"/>
                    <a:pt x="717" y="1066"/>
                  </a:cubicBezTo>
                  <a:cubicBezTo>
                    <a:pt x="737" y="1100"/>
                    <a:pt x="786" y="1099"/>
                    <a:pt x="803" y="1064"/>
                  </a:cubicBezTo>
                  <a:cubicBezTo>
                    <a:pt x="1146" y="387"/>
                    <a:pt x="1146" y="387"/>
                    <a:pt x="1146" y="387"/>
                  </a:cubicBezTo>
                  <a:cubicBezTo>
                    <a:pt x="1106" y="374"/>
                    <a:pt x="1070" y="354"/>
                    <a:pt x="1039" y="330"/>
                  </a:cubicBezTo>
                  <a:cubicBezTo>
                    <a:pt x="1009" y="338"/>
                    <a:pt x="976" y="343"/>
                    <a:pt x="943" y="343"/>
                  </a:cubicBezTo>
                  <a:close/>
                  <a:moveTo>
                    <a:pt x="943" y="343"/>
                  </a:moveTo>
                  <a:cubicBezTo>
                    <a:pt x="943" y="343"/>
                    <a:pt x="943" y="343"/>
                    <a:pt x="943" y="34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Freeform 12">
              <a:extLst>
                <a:ext uri="{FF2B5EF4-FFF2-40B4-BE49-F238E27FC236}">
                  <a16:creationId xmlns:a16="http://schemas.microsoft.com/office/drawing/2014/main" id="{6682FB6C-09B3-4925-A3CA-D4B466B29C6A}"/>
                </a:ext>
              </a:extLst>
            </p:cNvPr>
            <p:cNvSpPr>
              <a:spLocks noEditPoints="1"/>
            </p:cNvSpPr>
            <p:nvPr/>
          </p:nvSpPr>
          <p:spPr bwMode="auto">
            <a:xfrm>
              <a:off x="10391775" y="3297238"/>
              <a:ext cx="295275" cy="282575"/>
            </a:xfrm>
            <a:custGeom>
              <a:avLst/>
              <a:gdLst>
                <a:gd name="T0" fmla="*/ 791 w 1145"/>
                <a:gd name="T1" fmla="*/ 0 h 1100"/>
                <a:gd name="T2" fmla="*/ 753 w 1145"/>
                <a:gd name="T3" fmla="*/ 44 h 1100"/>
                <a:gd name="T4" fmla="*/ 554 w 1145"/>
                <a:gd name="T5" fmla="*/ 149 h 1100"/>
                <a:gd name="T6" fmla="*/ 532 w 1145"/>
                <a:gd name="T7" fmla="*/ 152 h 1100"/>
                <a:gd name="T8" fmla="*/ 479 w 1145"/>
                <a:gd name="T9" fmla="*/ 225 h 1100"/>
                <a:gd name="T10" fmla="*/ 425 w 1145"/>
                <a:gd name="T11" fmla="*/ 273 h 1100"/>
                <a:gd name="T12" fmla="*/ 403 w 1145"/>
                <a:gd name="T13" fmla="*/ 287 h 1100"/>
                <a:gd name="T14" fmla="*/ 202 w 1145"/>
                <a:gd name="T15" fmla="*/ 344 h 1100"/>
                <a:gd name="T16" fmla="*/ 106 w 1145"/>
                <a:gd name="T17" fmla="*/ 330 h 1100"/>
                <a:gd name="T18" fmla="*/ 0 w 1145"/>
                <a:gd name="T19" fmla="*/ 387 h 1100"/>
                <a:gd name="T20" fmla="*/ 342 w 1145"/>
                <a:gd name="T21" fmla="*/ 1064 h 1100"/>
                <a:gd name="T22" fmla="*/ 428 w 1145"/>
                <a:gd name="T23" fmla="*/ 1066 h 1100"/>
                <a:gd name="T24" fmla="*/ 647 w 1145"/>
                <a:gd name="T25" fmla="*/ 684 h 1100"/>
                <a:gd name="T26" fmla="*/ 1078 w 1145"/>
                <a:gd name="T27" fmla="*/ 736 h 1100"/>
                <a:gd name="T28" fmla="*/ 1127 w 1145"/>
                <a:gd name="T29" fmla="*/ 666 h 1100"/>
                <a:gd name="T30" fmla="*/ 791 w 1145"/>
                <a:gd name="T31" fmla="*/ 0 h 1100"/>
                <a:gd name="T32" fmla="*/ 791 w 1145"/>
                <a:gd name="T33" fmla="*/ 0 h 1100"/>
                <a:gd name="T34" fmla="*/ 791 w 1145"/>
                <a:gd name="T35" fmla="*/ 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45" h="1100">
                  <a:moveTo>
                    <a:pt x="791" y="0"/>
                  </a:moveTo>
                  <a:cubicBezTo>
                    <a:pt x="780" y="16"/>
                    <a:pt x="767" y="30"/>
                    <a:pt x="753" y="44"/>
                  </a:cubicBezTo>
                  <a:cubicBezTo>
                    <a:pt x="697" y="100"/>
                    <a:pt x="627" y="137"/>
                    <a:pt x="554" y="149"/>
                  </a:cubicBezTo>
                  <a:cubicBezTo>
                    <a:pt x="547" y="150"/>
                    <a:pt x="540" y="151"/>
                    <a:pt x="532" y="152"/>
                  </a:cubicBezTo>
                  <a:cubicBezTo>
                    <a:pt x="526" y="152"/>
                    <a:pt x="488" y="217"/>
                    <a:pt x="479" y="225"/>
                  </a:cubicBezTo>
                  <a:cubicBezTo>
                    <a:pt x="463" y="242"/>
                    <a:pt x="445" y="257"/>
                    <a:pt x="425" y="273"/>
                  </a:cubicBezTo>
                  <a:cubicBezTo>
                    <a:pt x="418" y="276"/>
                    <a:pt x="410" y="282"/>
                    <a:pt x="403" y="287"/>
                  </a:cubicBezTo>
                  <a:cubicBezTo>
                    <a:pt x="343" y="323"/>
                    <a:pt x="273" y="344"/>
                    <a:pt x="202" y="344"/>
                  </a:cubicBezTo>
                  <a:cubicBezTo>
                    <a:pt x="169" y="344"/>
                    <a:pt x="136" y="339"/>
                    <a:pt x="106" y="330"/>
                  </a:cubicBezTo>
                  <a:cubicBezTo>
                    <a:pt x="75" y="354"/>
                    <a:pt x="39" y="374"/>
                    <a:pt x="0" y="387"/>
                  </a:cubicBezTo>
                  <a:cubicBezTo>
                    <a:pt x="342" y="1064"/>
                    <a:pt x="342" y="1064"/>
                    <a:pt x="342" y="1064"/>
                  </a:cubicBezTo>
                  <a:cubicBezTo>
                    <a:pt x="359" y="1099"/>
                    <a:pt x="409" y="1100"/>
                    <a:pt x="428" y="1066"/>
                  </a:cubicBezTo>
                  <a:cubicBezTo>
                    <a:pt x="647" y="684"/>
                    <a:pt x="647" y="684"/>
                    <a:pt x="647" y="684"/>
                  </a:cubicBezTo>
                  <a:cubicBezTo>
                    <a:pt x="1078" y="736"/>
                    <a:pt x="1078" y="736"/>
                    <a:pt x="1078" y="736"/>
                  </a:cubicBezTo>
                  <a:cubicBezTo>
                    <a:pt x="1116" y="741"/>
                    <a:pt x="1145" y="700"/>
                    <a:pt x="1127" y="666"/>
                  </a:cubicBezTo>
                  <a:lnTo>
                    <a:pt x="791" y="0"/>
                  </a:lnTo>
                  <a:close/>
                  <a:moveTo>
                    <a:pt x="791" y="0"/>
                  </a:moveTo>
                  <a:cubicBezTo>
                    <a:pt x="791" y="0"/>
                    <a:pt x="791" y="0"/>
                    <a:pt x="79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 name="Freeform 13">
              <a:extLst>
                <a:ext uri="{FF2B5EF4-FFF2-40B4-BE49-F238E27FC236}">
                  <a16:creationId xmlns:a16="http://schemas.microsoft.com/office/drawing/2014/main" id="{6FB0CB3B-082C-4D0D-B173-082FE1E2A930}"/>
                </a:ext>
              </a:extLst>
            </p:cNvPr>
            <p:cNvSpPr>
              <a:spLocks noEditPoints="1"/>
            </p:cNvSpPr>
            <p:nvPr/>
          </p:nvSpPr>
          <p:spPr bwMode="auto">
            <a:xfrm>
              <a:off x="10160000" y="2886075"/>
              <a:ext cx="398462" cy="395288"/>
            </a:xfrm>
            <a:custGeom>
              <a:avLst/>
              <a:gdLst>
                <a:gd name="T0" fmla="*/ 1424 w 1550"/>
                <a:gd name="T1" fmla="*/ 1194 h 1543"/>
                <a:gd name="T2" fmla="*/ 1489 w 1550"/>
                <a:gd name="T3" fmla="*/ 1071 h 1543"/>
                <a:gd name="T4" fmla="*/ 1550 w 1550"/>
                <a:gd name="T5" fmla="*/ 771 h 1543"/>
                <a:gd name="T6" fmla="*/ 1489 w 1550"/>
                <a:gd name="T7" fmla="*/ 471 h 1543"/>
                <a:gd name="T8" fmla="*/ 1324 w 1550"/>
                <a:gd name="T9" fmla="*/ 226 h 1543"/>
                <a:gd name="T10" fmla="*/ 1079 w 1550"/>
                <a:gd name="T11" fmla="*/ 60 h 1543"/>
                <a:gd name="T12" fmla="*/ 843 w 1550"/>
                <a:gd name="T13" fmla="*/ 2 h 1543"/>
                <a:gd name="T14" fmla="*/ 771 w 1550"/>
                <a:gd name="T15" fmla="*/ 0 h 1543"/>
                <a:gd name="T16" fmla="*/ 471 w 1550"/>
                <a:gd name="T17" fmla="*/ 60 h 1543"/>
                <a:gd name="T18" fmla="*/ 226 w 1550"/>
                <a:gd name="T19" fmla="*/ 226 h 1543"/>
                <a:gd name="T20" fmla="*/ 60 w 1550"/>
                <a:gd name="T21" fmla="*/ 471 h 1543"/>
                <a:gd name="T22" fmla="*/ 0 w 1550"/>
                <a:gd name="T23" fmla="*/ 771 h 1543"/>
                <a:gd name="T24" fmla="*/ 60 w 1550"/>
                <a:gd name="T25" fmla="*/ 1071 h 1543"/>
                <a:gd name="T26" fmla="*/ 126 w 1550"/>
                <a:gd name="T27" fmla="*/ 1194 h 1543"/>
                <a:gd name="T28" fmla="*/ 226 w 1550"/>
                <a:gd name="T29" fmla="*/ 1317 h 1543"/>
                <a:gd name="T30" fmla="*/ 471 w 1550"/>
                <a:gd name="T31" fmla="*/ 1482 h 1543"/>
                <a:gd name="T32" fmla="*/ 729 w 1550"/>
                <a:gd name="T33" fmla="*/ 1542 h 1543"/>
                <a:gd name="T34" fmla="*/ 820 w 1550"/>
                <a:gd name="T35" fmla="*/ 1542 h 1543"/>
                <a:gd name="T36" fmla="*/ 1079 w 1550"/>
                <a:gd name="T37" fmla="*/ 1482 h 1543"/>
                <a:gd name="T38" fmla="*/ 1324 w 1550"/>
                <a:gd name="T39" fmla="*/ 1317 h 1543"/>
                <a:gd name="T40" fmla="*/ 1424 w 1550"/>
                <a:gd name="T41" fmla="*/ 1194 h 1543"/>
                <a:gd name="T42" fmla="*/ 837 w 1550"/>
                <a:gd name="T43" fmla="*/ 358 h 1543"/>
                <a:gd name="T44" fmla="*/ 1024 w 1550"/>
                <a:gd name="T45" fmla="*/ 225 h 1543"/>
                <a:gd name="T46" fmla="*/ 1110 w 1550"/>
                <a:gd name="T47" fmla="*/ 438 h 1543"/>
                <a:gd name="T48" fmla="*/ 924 w 1550"/>
                <a:gd name="T49" fmla="*/ 571 h 1543"/>
                <a:gd name="T50" fmla="*/ 837 w 1550"/>
                <a:gd name="T51" fmla="*/ 358 h 1543"/>
                <a:gd name="T52" fmla="*/ 526 w 1550"/>
                <a:gd name="T53" fmla="*/ 225 h 1543"/>
                <a:gd name="T54" fmla="*/ 713 w 1550"/>
                <a:gd name="T55" fmla="*/ 358 h 1543"/>
                <a:gd name="T56" fmla="*/ 626 w 1550"/>
                <a:gd name="T57" fmla="*/ 571 h 1543"/>
                <a:gd name="T58" fmla="*/ 440 w 1550"/>
                <a:gd name="T59" fmla="*/ 438 h 1543"/>
                <a:gd name="T60" fmla="*/ 526 w 1550"/>
                <a:gd name="T61" fmla="*/ 225 h 1543"/>
                <a:gd name="T62" fmla="*/ 230 w 1550"/>
                <a:gd name="T63" fmla="*/ 775 h 1543"/>
                <a:gd name="T64" fmla="*/ 293 w 1550"/>
                <a:gd name="T65" fmla="*/ 555 h 1543"/>
                <a:gd name="T66" fmla="*/ 493 w 1550"/>
                <a:gd name="T67" fmla="*/ 668 h 1543"/>
                <a:gd name="T68" fmla="*/ 429 w 1550"/>
                <a:gd name="T69" fmla="*/ 888 h 1543"/>
                <a:gd name="T70" fmla="*/ 230 w 1550"/>
                <a:gd name="T71" fmla="*/ 775 h 1543"/>
                <a:gd name="T72" fmla="*/ 964 w 1550"/>
                <a:gd name="T73" fmla="*/ 1226 h 1543"/>
                <a:gd name="T74" fmla="*/ 603 w 1550"/>
                <a:gd name="T75" fmla="*/ 1222 h 1543"/>
                <a:gd name="T76" fmla="*/ 586 w 1550"/>
                <a:gd name="T77" fmla="*/ 1226 h 1543"/>
                <a:gd name="T78" fmla="*/ 413 w 1550"/>
                <a:gd name="T79" fmla="*/ 1086 h 1543"/>
                <a:gd name="T80" fmla="*/ 597 w 1550"/>
                <a:gd name="T81" fmla="*/ 791 h 1543"/>
                <a:gd name="T82" fmla="*/ 674 w 1550"/>
                <a:gd name="T83" fmla="*/ 659 h 1543"/>
                <a:gd name="T84" fmla="*/ 824 w 1550"/>
                <a:gd name="T85" fmla="*/ 635 h 1543"/>
                <a:gd name="T86" fmla="*/ 916 w 1550"/>
                <a:gd name="T87" fmla="*/ 699 h 1543"/>
                <a:gd name="T88" fmla="*/ 953 w 1550"/>
                <a:gd name="T89" fmla="*/ 791 h 1543"/>
                <a:gd name="T90" fmla="*/ 1137 w 1550"/>
                <a:gd name="T91" fmla="*/ 1086 h 1543"/>
                <a:gd name="T92" fmla="*/ 964 w 1550"/>
                <a:gd name="T93" fmla="*/ 1226 h 1543"/>
                <a:gd name="T94" fmla="*/ 1120 w 1550"/>
                <a:gd name="T95" fmla="*/ 888 h 1543"/>
                <a:gd name="T96" fmla="*/ 1057 w 1550"/>
                <a:gd name="T97" fmla="*/ 668 h 1543"/>
                <a:gd name="T98" fmla="*/ 1256 w 1550"/>
                <a:gd name="T99" fmla="*/ 555 h 1543"/>
                <a:gd name="T100" fmla="*/ 1320 w 1550"/>
                <a:gd name="T101" fmla="*/ 775 h 1543"/>
                <a:gd name="T102" fmla="*/ 1120 w 1550"/>
                <a:gd name="T103" fmla="*/ 888 h 1543"/>
                <a:gd name="T104" fmla="*/ 1120 w 1550"/>
                <a:gd name="T105" fmla="*/ 888 h 1543"/>
                <a:gd name="T106" fmla="*/ 1120 w 1550"/>
                <a:gd name="T107" fmla="*/ 888 h 1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50" h="1543">
                  <a:moveTo>
                    <a:pt x="1424" y="1194"/>
                  </a:moveTo>
                  <a:cubicBezTo>
                    <a:pt x="1449" y="1155"/>
                    <a:pt x="1471" y="1114"/>
                    <a:pt x="1489" y="1071"/>
                  </a:cubicBezTo>
                  <a:cubicBezTo>
                    <a:pt x="1530" y="976"/>
                    <a:pt x="1550" y="875"/>
                    <a:pt x="1550" y="771"/>
                  </a:cubicBezTo>
                  <a:cubicBezTo>
                    <a:pt x="1550" y="667"/>
                    <a:pt x="1529" y="566"/>
                    <a:pt x="1489" y="471"/>
                  </a:cubicBezTo>
                  <a:cubicBezTo>
                    <a:pt x="1451" y="379"/>
                    <a:pt x="1395" y="296"/>
                    <a:pt x="1324" y="226"/>
                  </a:cubicBezTo>
                  <a:cubicBezTo>
                    <a:pt x="1253" y="155"/>
                    <a:pt x="1171" y="99"/>
                    <a:pt x="1079" y="60"/>
                  </a:cubicBezTo>
                  <a:cubicBezTo>
                    <a:pt x="1004" y="29"/>
                    <a:pt x="924" y="9"/>
                    <a:pt x="843" y="2"/>
                  </a:cubicBezTo>
                  <a:cubicBezTo>
                    <a:pt x="819" y="0"/>
                    <a:pt x="795" y="0"/>
                    <a:pt x="771" y="0"/>
                  </a:cubicBezTo>
                  <a:cubicBezTo>
                    <a:pt x="667" y="0"/>
                    <a:pt x="566" y="20"/>
                    <a:pt x="471" y="60"/>
                  </a:cubicBezTo>
                  <a:cubicBezTo>
                    <a:pt x="379" y="99"/>
                    <a:pt x="296" y="155"/>
                    <a:pt x="226" y="226"/>
                  </a:cubicBezTo>
                  <a:cubicBezTo>
                    <a:pt x="155" y="296"/>
                    <a:pt x="99" y="379"/>
                    <a:pt x="60" y="471"/>
                  </a:cubicBezTo>
                  <a:cubicBezTo>
                    <a:pt x="20" y="566"/>
                    <a:pt x="0" y="667"/>
                    <a:pt x="0" y="771"/>
                  </a:cubicBezTo>
                  <a:cubicBezTo>
                    <a:pt x="0" y="875"/>
                    <a:pt x="20" y="976"/>
                    <a:pt x="60" y="1071"/>
                  </a:cubicBezTo>
                  <a:cubicBezTo>
                    <a:pt x="79" y="1114"/>
                    <a:pt x="101" y="1155"/>
                    <a:pt x="126" y="1194"/>
                  </a:cubicBezTo>
                  <a:cubicBezTo>
                    <a:pt x="155" y="1238"/>
                    <a:pt x="189" y="1279"/>
                    <a:pt x="226" y="1317"/>
                  </a:cubicBezTo>
                  <a:cubicBezTo>
                    <a:pt x="296" y="1387"/>
                    <a:pt x="379" y="1443"/>
                    <a:pt x="471" y="1482"/>
                  </a:cubicBezTo>
                  <a:cubicBezTo>
                    <a:pt x="553" y="1517"/>
                    <a:pt x="640" y="1537"/>
                    <a:pt x="729" y="1542"/>
                  </a:cubicBezTo>
                  <a:cubicBezTo>
                    <a:pt x="760" y="1543"/>
                    <a:pt x="790" y="1543"/>
                    <a:pt x="820" y="1542"/>
                  </a:cubicBezTo>
                  <a:cubicBezTo>
                    <a:pt x="910" y="1537"/>
                    <a:pt x="997" y="1517"/>
                    <a:pt x="1079" y="1482"/>
                  </a:cubicBezTo>
                  <a:cubicBezTo>
                    <a:pt x="1171" y="1443"/>
                    <a:pt x="1253" y="1388"/>
                    <a:pt x="1324" y="1317"/>
                  </a:cubicBezTo>
                  <a:cubicBezTo>
                    <a:pt x="1361" y="1279"/>
                    <a:pt x="1395" y="1238"/>
                    <a:pt x="1424" y="1194"/>
                  </a:cubicBezTo>
                  <a:close/>
                  <a:moveTo>
                    <a:pt x="837" y="358"/>
                  </a:moveTo>
                  <a:cubicBezTo>
                    <a:pt x="864" y="263"/>
                    <a:pt x="948" y="204"/>
                    <a:pt x="1024" y="225"/>
                  </a:cubicBezTo>
                  <a:cubicBezTo>
                    <a:pt x="1099" y="247"/>
                    <a:pt x="1138" y="342"/>
                    <a:pt x="1110" y="438"/>
                  </a:cubicBezTo>
                  <a:cubicBezTo>
                    <a:pt x="1083" y="533"/>
                    <a:pt x="999" y="592"/>
                    <a:pt x="924" y="571"/>
                  </a:cubicBezTo>
                  <a:cubicBezTo>
                    <a:pt x="848" y="549"/>
                    <a:pt x="809" y="454"/>
                    <a:pt x="837" y="358"/>
                  </a:cubicBezTo>
                  <a:close/>
                  <a:moveTo>
                    <a:pt x="526" y="225"/>
                  </a:moveTo>
                  <a:cubicBezTo>
                    <a:pt x="602" y="204"/>
                    <a:pt x="685" y="263"/>
                    <a:pt x="713" y="358"/>
                  </a:cubicBezTo>
                  <a:cubicBezTo>
                    <a:pt x="740" y="454"/>
                    <a:pt x="701" y="549"/>
                    <a:pt x="626" y="571"/>
                  </a:cubicBezTo>
                  <a:cubicBezTo>
                    <a:pt x="551" y="592"/>
                    <a:pt x="467" y="533"/>
                    <a:pt x="440" y="438"/>
                  </a:cubicBezTo>
                  <a:cubicBezTo>
                    <a:pt x="412" y="342"/>
                    <a:pt x="451" y="247"/>
                    <a:pt x="526" y="225"/>
                  </a:cubicBezTo>
                  <a:close/>
                  <a:moveTo>
                    <a:pt x="230" y="775"/>
                  </a:moveTo>
                  <a:cubicBezTo>
                    <a:pt x="192" y="683"/>
                    <a:pt x="221" y="585"/>
                    <a:pt x="293" y="555"/>
                  </a:cubicBezTo>
                  <a:cubicBezTo>
                    <a:pt x="366" y="525"/>
                    <a:pt x="455" y="576"/>
                    <a:pt x="493" y="668"/>
                  </a:cubicBezTo>
                  <a:cubicBezTo>
                    <a:pt x="530" y="759"/>
                    <a:pt x="502" y="858"/>
                    <a:pt x="429" y="888"/>
                  </a:cubicBezTo>
                  <a:cubicBezTo>
                    <a:pt x="357" y="918"/>
                    <a:pt x="267" y="867"/>
                    <a:pt x="230" y="775"/>
                  </a:cubicBezTo>
                  <a:close/>
                  <a:moveTo>
                    <a:pt x="964" y="1226"/>
                  </a:moveTo>
                  <a:cubicBezTo>
                    <a:pt x="849" y="1195"/>
                    <a:pt x="718" y="1198"/>
                    <a:pt x="603" y="1222"/>
                  </a:cubicBezTo>
                  <a:cubicBezTo>
                    <a:pt x="597" y="1223"/>
                    <a:pt x="592" y="1225"/>
                    <a:pt x="586" y="1226"/>
                  </a:cubicBezTo>
                  <a:cubicBezTo>
                    <a:pt x="525" y="1243"/>
                    <a:pt x="385" y="1215"/>
                    <a:pt x="413" y="1086"/>
                  </a:cubicBezTo>
                  <a:cubicBezTo>
                    <a:pt x="441" y="958"/>
                    <a:pt x="564" y="964"/>
                    <a:pt x="597" y="791"/>
                  </a:cubicBezTo>
                  <a:cubicBezTo>
                    <a:pt x="607" y="740"/>
                    <a:pt x="630" y="690"/>
                    <a:pt x="674" y="659"/>
                  </a:cubicBezTo>
                  <a:cubicBezTo>
                    <a:pt x="716" y="629"/>
                    <a:pt x="774" y="621"/>
                    <a:pt x="824" y="635"/>
                  </a:cubicBezTo>
                  <a:cubicBezTo>
                    <a:pt x="861" y="645"/>
                    <a:pt x="894" y="668"/>
                    <a:pt x="916" y="699"/>
                  </a:cubicBezTo>
                  <a:cubicBezTo>
                    <a:pt x="935" y="726"/>
                    <a:pt x="946" y="758"/>
                    <a:pt x="953" y="791"/>
                  </a:cubicBezTo>
                  <a:cubicBezTo>
                    <a:pt x="986" y="964"/>
                    <a:pt x="1109" y="958"/>
                    <a:pt x="1137" y="1086"/>
                  </a:cubicBezTo>
                  <a:cubicBezTo>
                    <a:pt x="1165" y="1215"/>
                    <a:pt x="1025" y="1243"/>
                    <a:pt x="964" y="1226"/>
                  </a:cubicBezTo>
                  <a:close/>
                  <a:moveTo>
                    <a:pt x="1120" y="888"/>
                  </a:moveTo>
                  <a:cubicBezTo>
                    <a:pt x="1048" y="858"/>
                    <a:pt x="1019" y="759"/>
                    <a:pt x="1057" y="668"/>
                  </a:cubicBezTo>
                  <a:cubicBezTo>
                    <a:pt x="1094" y="576"/>
                    <a:pt x="1184" y="525"/>
                    <a:pt x="1256" y="555"/>
                  </a:cubicBezTo>
                  <a:cubicBezTo>
                    <a:pt x="1329" y="585"/>
                    <a:pt x="1358" y="683"/>
                    <a:pt x="1320" y="775"/>
                  </a:cubicBezTo>
                  <a:cubicBezTo>
                    <a:pt x="1282" y="867"/>
                    <a:pt x="1193" y="918"/>
                    <a:pt x="1120" y="888"/>
                  </a:cubicBezTo>
                  <a:close/>
                  <a:moveTo>
                    <a:pt x="1120" y="888"/>
                  </a:moveTo>
                  <a:cubicBezTo>
                    <a:pt x="1120" y="888"/>
                    <a:pt x="1120" y="888"/>
                    <a:pt x="1120" y="88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 name="Freeform 14">
              <a:extLst>
                <a:ext uri="{FF2B5EF4-FFF2-40B4-BE49-F238E27FC236}">
                  <a16:creationId xmlns:a16="http://schemas.microsoft.com/office/drawing/2014/main" id="{ED7537A4-61C8-48BA-9AF8-34F81D460E49}"/>
                </a:ext>
              </a:extLst>
            </p:cNvPr>
            <p:cNvSpPr>
              <a:spLocks noEditPoints="1"/>
            </p:cNvSpPr>
            <p:nvPr/>
          </p:nvSpPr>
          <p:spPr bwMode="auto">
            <a:xfrm>
              <a:off x="10061575" y="2794000"/>
              <a:ext cx="595312" cy="579438"/>
            </a:xfrm>
            <a:custGeom>
              <a:avLst/>
              <a:gdLst>
                <a:gd name="T0" fmla="*/ 1410 w 2306"/>
                <a:gd name="T1" fmla="*/ 2180 h 2257"/>
                <a:gd name="T2" fmla="*/ 1794 w 2306"/>
                <a:gd name="T3" fmla="*/ 2002 h 2257"/>
                <a:gd name="T4" fmla="*/ 2080 w 2306"/>
                <a:gd name="T5" fmla="*/ 1693 h 2257"/>
                <a:gd name="T6" fmla="*/ 2225 w 2306"/>
                <a:gd name="T7" fmla="*/ 1296 h 2257"/>
                <a:gd name="T8" fmla="*/ 2209 w 2306"/>
                <a:gd name="T9" fmla="*/ 875 h 2257"/>
                <a:gd name="T10" fmla="*/ 2031 w 2306"/>
                <a:gd name="T11" fmla="*/ 491 h 2257"/>
                <a:gd name="T12" fmla="*/ 1795 w 2306"/>
                <a:gd name="T13" fmla="*/ 255 h 2257"/>
                <a:gd name="T14" fmla="*/ 1591 w 2306"/>
                <a:gd name="T15" fmla="*/ 87 h 2257"/>
                <a:gd name="T16" fmla="*/ 1413 w 2306"/>
                <a:gd name="T17" fmla="*/ 78 h 2257"/>
                <a:gd name="T18" fmla="*/ 1324 w 2306"/>
                <a:gd name="T19" fmla="*/ 60 h 2257"/>
                <a:gd name="T20" fmla="*/ 1149 w 2306"/>
                <a:gd name="T21" fmla="*/ 0 h 2257"/>
                <a:gd name="T22" fmla="*/ 922 w 2306"/>
                <a:gd name="T23" fmla="*/ 83 h 2257"/>
                <a:gd name="T24" fmla="*/ 819 w 2306"/>
                <a:gd name="T25" fmla="*/ 66 h 2257"/>
                <a:gd name="T26" fmla="*/ 584 w 2306"/>
                <a:gd name="T27" fmla="*/ 205 h 2257"/>
                <a:gd name="T28" fmla="*/ 351 w 2306"/>
                <a:gd name="T29" fmla="*/ 331 h 2257"/>
                <a:gd name="T30" fmla="*/ 225 w 2306"/>
                <a:gd name="T31" fmla="*/ 567 h 2257"/>
                <a:gd name="T32" fmla="*/ 80 w 2306"/>
                <a:gd name="T33" fmla="*/ 962 h 2257"/>
                <a:gd name="T34" fmla="*/ 99 w 2306"/>
                <a:gd name="T35" fmla="*/ 1385 h 2257"/>
                <a:gd name="T36" fmla="*/ 275 w 2306"/>
                <a:gd name="T37" fmla="*/ 1767 h 2257"/>
                <a:gd name="T38" fmla="*/ 588 w 2306"/>
                <a:gd name="T39" fmla="*/ 2052 h 2257"/>
                <a:gd name="T40" fmla="*/ 605 w 2306"/>
                <a:gd name="T41" fmla="*/ 2083 h 2257"/>
                <a:gd name="T42" fmla="*/ 925 w 2306"/>
                <a:gd name="T43" fmla="*/ 2175 h 2257"/>
                <a:gd name="T44" fmla="*/ 1153 w 2306"/>
                <a:gd name="T45" fmla="*/ 2256 h 2257"/>
                <a:gd name="T46" fmla="*/ 1381 w 2306"/>
                <a:gd name="T47" fmla="*/ 2175 h 2257"/>
                <a:gd name="T48" fmla="*/ 805 w 2306"/>
                <a:gd name="T49" fmla="*/ 1942 h 2257"/>
                <a:gd name="T50" fmla="*/ 411 w 2306"/>
                <a:gd name="T51" fmla="*/ 1613 h 2257"/>
                <a:gd name="T52" fmla="*/ 266 w 2306"/>
                <a:gd name="T53" fmla="*/ 1128 h 2257"/>
                <a:gd name="T54" fmla="*/ 525 w 2306"/>
                <a:gd name="T55" fmla="*/ 503 h 2257"/>
                <a:gd name="T56" fmla="*/ 1041 w 2306"/>
                <a:gd name="T57" fmla="*/ 251 h 2257"/>
                <a:gd name="T58" fmla="*/ 1500 w 2306"/>
                <a:gd name="T59" fmla="*/ 314 h 2257"/>
                <a:gd name="T60" fmla="*/ 1970 w 2306"/>
                <a:gd name="T61" fmla="*/ 784 h 2257"/>
                <a:gd name="T62" fmla="*/ 1970 w 2306"/>
                <a:gd name="T63" fmla="*/ 1472 h 2257"/>
                <a:gd name="T64" fmla="*/ 1781 w 2306"/>
                <a:gd name="T65" fmla="*/ 1753 h 2257"/>
                <a:gd name="T66" fmla="*/ 1203 w 2306"/>
                <a:gd name="T67" fmla="*/ 2010 h 2257"/>
                <a:gd name="T68" fmla="*/ 1156 w 2306"/>
                <a:gd name="T69" fmla="*/ 2011 h 2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06" h="2257">
                  <a:moveTo>
                    <a:pt x="1381" y="2175"/>
                  </a:moveTo>
                  <a:cubicBezTo>
                    <a:pt x="1390" y="2175"/>
                    <a:pt x="1400" y="2177"/>
                    <a:pt x="1410" y="2180"/>
                  </a:cubicBezTo>
                  <a:cubicBezTo>
                    <a:pt x="1522" y="2220"/>
                    <a:pt x="1667" y="2160"/>
                    <a:pt x="1718" y="2052"/>
                  </a:cubicBezTo>
                  <a:cubicBezTo>
                    <a:pt x="1732" y="2023"/>
                    <a:pt x="1761" y="2003"/>
                    <a:pt x="1794" y="2002"/>
                  </a:cubicBezTo>
                  <a:cubicBezTo>
                    <a:pt x="1913" y="1997"/>
                    <a:pt x="2024" y="1886"/>
                    <a:pt x="2030" y="1767"/>
                  </a:cubicBezTo>
                  <a:cubicBezTo>
                    <a:pt x="2032" y="1735"/>
                    <a:pt x="2051" y="1707"/>
                    <a:pt x="2080" y="1693"/>
                  </a:cubicBezTo>
                  <a:cubicBezTo>
                    <a:pt x="2187" y="1642"/>
                    <a:pt x="2247" y="1497"/>
                    <a:pt x="2207" y="1385"/>
                  </a:cubicBezTo>
                  <a:cubicBezTo>
                    <a:pt x="2196" y="1354"/>
                    <a:pt x="2203" y="1320"/>
                    <a:pt x="2225" y="1296"/>
                  </a:cubicBezTo>
                  <a:cubicBezTo>
                    <a:pt x="2306" y="1208"/>
                    <a:pt x="2306" y="1051"/>
                    <a:pt x="2226" y="962"/>
                  </a:cubicBezTo>
                  <a:cubicBezTo>
                    <a:pt x="2205" y="939"/>
                    <a:pt x="2198" y="905"/>
                    <a:pt x="2209" y="875"/>
                  </a:cubicBezTo>
                  <a:cubicBezTo>
                    <a:pt x="2249" y="763"/>
                    <a:pt x="2189" y="618"/>
                    <a:pt x="2081" y="567"/>
                  </a:cubicBezTo>
                  <a:cubicBezTo>
                    <a:pt x="2051" y="553"/>
                    <a:pt x="2032" y="524"/>
                    <a:pt x="2031" y="491"/>
                  </a:cubicBezTo>
                  <a:cubicBezTo>
                    <a:pt x="2028" y="437"/>
                    <a:pt x="2002" y="378"/>
                    <a:pt x="1954" y="331"/>
                  </a:cubicBezTo>
                  <a:cubicBezTo>
                    <a:pt x="1907" y="283"/>
                    <a:pt x="1849" y="258"/>
                    <a:pt x="1795" y="255"/>
                  </a:cubicBezTo>
                  <a:cubicBezTo>
                    <a:pt x="1763" y="253"/>
                    <a:pt x="1735" y="234"/>
                    <a:pt x="1722" y="205"/>
                  </a:cubicBezTo>
                  <a:cubicBezTo>
                    <a:pt x="1698" y="157"/>
                    <a:pt x="1652" y="113"/>
                    <a:pt x="1591" y="87"/>
                  </a:cubicBezTo>
                  <a:cubicBezTo>
                    <a:pt x="1556" y="73"/>
                    <a:pt x="1521" y="66"/>
                    <a:pt x="1487" y="66"/>
                  </a:cubicBezTo>
                  <a:cubicBezTo>
                    <a:pt x="1461" y="66"/>
                    <a:pt x="1436" y="70"/>
                    <a:pt x="1413" y="78"/>
                  </a:cubicBezTo>
                  <a:cubicBezTo>
                    <a:pt x="1403" y="81"/>
                    <a:pt x="1393" y="83"/>
                    <a:pt x="1383" y="83"/>
                  </a:cubicBezTo>
                  <a:cubicBezTo>
                    <a:pt x="1362" y="83"/>
                    <a:pt x="1340" y="75"/>
                    <a:pt x="1324" y="60"/>
                  </a:cubicBezTo>
                  <a:cubicBezTo>
                    <a:pt x="1284" y="23"/>
                    <a:pt x="1223" y="0"/>
                    <a:pt x="1156" y="0"/>
                  </a:cubicBezTo>
                  <a:cubicBezTo>
                    <a:pt x="1149" y="0"/>
                    <a:pt x="1149" y="0"/>
                    <a:pt x="1149" y="0"/>
                  </a:cubicBezTo>
                  <a:cubicBezTo>
                    <a:pt x="1082" y="0"/>
                    <a:pt x="1022" y="23"/>
                    <a:pt x="982" y="60"/>
                  </a:cubicBezTo>
                  <a:cubicBezTo>
                    <a:pt x="965" y="75"/>
                    <a:pt x="944" y="83"/>
                    <a:pt x="922" y="83"/>
                  </a:cubicBezTo>
                  <a:cubicBezTo>
                    <a:pt x="913" y="83"/>
                    <a:pt x="902" y="81"/>
                    <a:pt x="893" y="78"/>
                  </a:cubicBezTo>
                  <a:cubicBezTo>
                    <a:pt x="870" y="70"/>
                    <a:pt x="845" y="66"/>
                    <a:pt x="819" y="66"/>
                  </a:cubicBezTo>
                  <a:cubicBezTo>
                    <a:pt x="785" y="66"/>
                    <a:pt x="750" y="72"/>
                    <a:pt x="715" y="87"/>
                  </a:cubicBezTo>
                  <a:cubicBezTo>
                    <a:pt x="653" y="113"/>
                    <a:pt x="607" y="156"/>
                    <a:pt x="584" y="205"/>
                  </a:cubicBezTo>
                  <a:cubicBezTo>
                    <a:pt x="570" y="234"/>
                    <a:pt x="542" y="253"/>
                    <a:pt x="510" y="255"/>
                  </a:cubicBezTo>
                  <a:cubicBezTo>
                    <a:pt x="457" y="258"/>
                    <a:pt x="398" y="283"/>
                    <a:pt x="351" y="331"/>
                  </a:cubicBezTo>
                  <a:cubicBezTo>
                    <a:pt x="304" y="378"/>
                    <a:pt x="278" y="437"/>
                    <a:pt x="275" y="491"/>
                  </a:cubicBezTo>
                  <a:cubicBezTo>
                    <a:pt x="274" y="524"/>
                    <a:pt x="254" y="553"/>
                    <a:pt x="225" y="567"/>
                  </a:cubicBezTo>
                  <a:cubicBezTo>
                    <a:pt x="117" y="618"/>
                    <a:pt x="57" y="763"/>
                    <a:pt x="97" y="875"/>
                  </a:cubicBezTo>
                  <a:cubicBezTo>
                    <a:pt x="107" y="905"/>
                    <a:pt x="101" y="939"/>
                    <a:pt x="80" y="962"/>
                  </a:cubicBezTo>
                  <a:cubicBezTo>
                    <a:pt x="0" y="1051"/>
                    <a:pt x="0" y="1208"/>
                    <a:pt x="81" y="1296"/>
                  </a:cubicBezTo>
                  <a:cubicBezTo>
                    <a:pt x="103" y="1320"/>
                    <a:pt x="110" y="1354"/>
                    <a:pt x="99" y="1385"/>
                  </a:cubicBezTo>
                  <a:cubicBezTo>
                    <a:pt x="58" y="1497"/>
                    <a:pt x="118" y="1642"/>
                    <a:pt x="226" y="1693"/>
                  </a:cubicBezTo>
                  <a:cubicBezTo>
                    <a:pt x="255" y="1707"/>
                    <a:pt x="274" y="1735"/>
                    <a:pt x="275" y="1767"/>
                  </a:cubicBezTo>
                  <a:cubicBezTo>
                    <a:pt x="282" y="1886"/>
                    <a:pt x="393" y="1997"/>
                    <a:pt x="512" y="2002"/>
                  </a:cubicBezTo>
                  <a:cubicBezTo>
                    <a:pt x="545" y="2004"/>
                    <a:pt x="574" y="2023"/>
                    <a:pt x="588" y="2052"/>
                  </a:cubicBezTo>
                  <a:cubicBezTo>
                    <a:pt x="591" y="2060"/>
                    <a:pt x="595" y="2067"/>
                    <a:pt x="600" y="2074"/>
                  </a:cubicBezTo>
                  <a:cubicBezTo>
                    <a:pt x="605" y="2083"/>
                    <a:pt x="605" y="2083"/>
                    <a:pt x="605" y="2083"/>
                  </a:cubicBezTo>
                  <a:cubicBezTo>
                    <a:pt x="667" y="2171"/>
                    <a:pt x="794" y="2217"/>
                    <a:pt x="896" y="2180"/>
                  </a:cubicBezTo>
                  <a:cubicBezTo>
                    <a:pt x="906" y="2177"/>
                    <a:pt x="915" y="2175"/>
                    <a:pt x="925" y="2175"/>
                  </a:cubicBezTo>
                  <a:cubicBezTo>
                    <a:pt x="946" y="2175"/>
                    <a:pt x="967" y="2183"/>
                    <a:pt x="983" y="2197"/>
                  </a:cubicBezTo>
                  <a:cubicBezTo>
                    <a:pt x="1029" y="2238"/>
                    <a:pt x="1091" y="2257"/>
                    <a:pt x="1153" y="2256"/>
                  </a:cubicBezTo>
                  <a:cubicBezTo>
                    <a:pt x="1217" y="2257"/>
                    <a:pt x="1277" y="2238"/>
                    <a:pt x="1322" y="2197"/>
                  </a:cubicBezTo>
                  <a:cubicBezTo>
                    <a:pt x="1338" y="2183"/>
                    <a:pt x="1360" y="2175"/>
                    <a:pt x="1381" y="2175"/>
                  </a:cubicBezTo>
                  <a:close/>
                  <a:moveTo>
                    <a:pt x="1156" y="2011"/>
                  </a:moveTo>
                  <a:cubicBezTo>
                    <a:pt x="1036" y="2012"/>
                    <a:pt x="916" y="1989"/>
                    <a:pt x="805" y="1942"/>
                  </a:cubicBezTo>
                  <a:cubicBezTo>
                    <a:pt x="700" y="1898"/>
                    <a:pt x="606" y="1834"/>
                    <a:pt x="525" y="1753"/>
                  </a:cubicBezTo>
                  <a:cubicBezTo>
                    <a:pt x="482" y="1710"/>
                    <a:pt x="444" y="1663"/>
                    <a:pt x="411" y="1613"/>
                  </a:cubicBezTo>
                  <a:cubicBezTo>
                    <a:pt x="382" y="1568"/>
                    <a:pt x="356" y="1521"/>
                    <a:pt x="335" y="1472"/>
                  </a:cubicBezTo>
                  <a:cubicBezTo>
                    <a:pt x="289" y="1363"/>
                    <a:pt x="266" y="1247"/>
                    <a:pt x="266" y="1128"/>
                  </a:cubicBezTo>
                  <a:cubicBezTo>
                    <a:pt x="266" y="1008"/>
                    <a:pt x="289" y="893"/>
                    <a:pt x="335" y="784"/>
                  </a:cubicBezTo>
                  <a:cubicBezTo>
                    <a:pt x="380" y="678"/>
                    <a:pt x="443" y="584"/>
                    <a:pt x="525" y="503"/>
                  </a:cubicBezTo>
                  <a:cubicBezTo>
                    <a:pt x="606" y="422"/>
                    <a:pt x="700" y="358"/>
                    <a:pt x="805" y="314"/>
                  </a:cubicBezTo>
                  <a:cubicBezTo>
                    <a:pt x="881" y="282"/>
                    <a:pt x="960" y="260"/>
                    <a:pt x="1041" y="251"/>
                  </a:cubicBezTo>
                  <a:cubicBezTo>
                    <a:pt x="1079" y="246"/>
                    <a:pt x="1117" y="244"/>
                    <a:pt x="1156" y="244"/>
                  </a:cubicBezTo>
                  <a:cubicBezTo>
                    <a:pt x="1275" y="244"/>
                    <a:pt x="1392" y="267"/>
                    <a:pt x="1500" y="314"/>
                  </a:cubicBezTo>
                  <a:cubicBezTo>
                    <a:pt x="1606" y="358"/>
                    <a:pt x="1700" y="422"/>
                    <a:pt x="1781" y="503"/>
                  </a:cubicBezTo>
                  <a:cubicBezTo>
                    <a:pt x="1862" y="584"/>
                    <a:pt x="1926" y="679"/>
                    <a:pt x="1970" y="784"/>
                  </a:cubicBezTo>
                  <a:cubicBezTo>
                    <a:pt x="2017" y="892"/>
                    <a:pt x="2040" y="1008"/>
                    <a:pt x="2040" y="1128"/>
                  </a:cubicBezTo>
                  <a:cubicBezTo>
                    <a:pt x="2040" y="1247"/>
                    <a:pt x="2017" y="1363"/>
                    <a:pt x="1970" y="1472"/>
                  </a:cubicBezTo>
                  <a:cubicBezTo>
                    <a:pt x="1950" y="1521"/>
                    <a:pt x="1924" y="1568"/>
                    <a:pt x="1895" y="1613"/>
                  </a:cubicBezTo>
                  <a:cubicBezTo>
                    <a:pt x="1862" y="1663"/>
                    <a:pt x="1824" y="1710"/>
                    <a:pt x="1781" y="1753"/>
                  </a:cubicBezTo>
                  <a:cubicBezTo>
                    <a:pt x="1700" y="1834"/>
                    <a:pt x="1605" y="1897"/>
                    <a:pt x="1500" y="1942"/>
                  </a:cubicBezTo>
                  <a:cubicBezTo>
                    <a:pt x="1406" y="1982"/>
                    <a:pt x="1306" y="2005"/>
                    <a:pt x="1203" y="2010"/>
                  </a:cubicBezTo>
                  <a:cubicBezTo>
                    <a:pt x="1188" y="2011"/>
                    <a:pt x="1172" y="2011"/>
                    <a:pt x="1156" y="2011"/>
                  </a:cubicBezTo>
                  <a:close/>
                  <a:moveTo>
                    <a:pt x="1156" y="2011"/>
                  </a:moveTo>
                  <a:cubicBezTo>
                    <a:pt x="1156" y="2011"/>
                    <a:pt x="1156" y="2011"/>
                    <a:pt x="1156" y="20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pic>
        <p:nvPicPr>
          <p:cNvPr id="13" name="Picture Placeholder 12">
            <a:extLst>
              <a:ext uri="{FF2B5EF4-FFF2-40B4-BE49-F238E27FC236}">
                <a16:creationId xmlns:a16="http://schemas.microsoft.com/office/drawing/2014/main" id="{34F05A68-30AC-4D03-83A3-995DA9004D02}"/>
              </a:ext>
            </a:extLst>
          </p:cNvPr>
          <p:cNvPicPr>
            <a:picLocks noGrp="1" noChangeAspect="1"/>
          </p:cNvPicPr>
          <p:nvPr>
            <p:ph type="pic" sz="quarter" idx="12"/>
          </p:nvPr>
        </p:nvPicPr>
        <p:blipFill>
          <a:blip r:embed="rId2" cstate="hqprint">
            <a:extLst>
              <a:ext uri="{28A0092B-C50C-407E-A947-70E740481C1C}">
                <a14:useLocalDpi xmlns:a14="http://schemas.microsoft.com/office/drawing/2010/main" val="0"/>
              </a:ext>
            </a:extLst>
          </a:blip>
          <a:srcRect t="17842" b="17842"/>
          <a:stretch>
            <a:fillRect/>
          </a:stretch>
        </p:blipFill>
        <p:spPr/>
      </p:pic>
      <p:pic>
        <p:nvPicPr>
          <p:cNvPr id="15" name="Picture Placeholder 14">
            <a:extLst>
              <a:ext uri="{FF2B5EF4-FFF2-40B4-BE49-F238E27FC236}">
                <a16:creationId xmlns:a16="http://schemas.microsoft.com/office/drawing/2014/main" id="{4A87FB33-DA7A-4615-8B61-D65F4D3C625D}"/>
              </a:ext>
            </a:extLst>
          </p:cNvPr>
          <p:cNvPicPr>
            <a:picLocks noGrp="1" noChangeAspect="1"/>
          </p:cNvPicPr>
          <p:nvPr>
            <p:ph type="pic" sz="quarter" idx="13"/>
          </p:nvPr>
        </p:nvPicPr>
        <p:blipFill>
          <a:blip r:embed="rId2" cstate="hqprint">
            <a:extLst>
              <a:ext uri="{28A0092B-C50C-407E-A947-70E740481C1C}">
                <a14:useLocalDpi xmlns:a14="http://schemas.microsoft.com/office/drawing/2010/main" val="0"/>
              </a:ext>
            </a:extLst>
          </a:blip>
          <a:srcRect t="18781" b="18781"/>
          <a:stretch>
            <a:fillRect/>
          </a:stretch>
        </p:blipFill>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03" y="6884"/>
            <a:ext cx="4874651" cy="347291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 y="3486684"/>
            <a:ext cx="4857455" cy="3364432"/>
          </a:xfrm>
          <a:prstGeom prst="rect">
            <a:avLst/>
          </a:prstGeom>
        </p:spPr>
      </p:pic>
    </p:spTree>
    <p:extLst>
      <p:ext uri="{BB962C8B-B14F-4D97-AF65-F5344CB8AC3E}">
        <p14:creationId xmlns:p14="http://schemas.microsoft.com/office/powerpoint/2010/main" val="1200367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1C3B2A69-1415-4FEF-91A7-40D13B4ED1AD}"/>
              </a:ext>
            </a:extLst>
          </p:cNvPr>
          <p:cNvSpPr/>
          <p:nvPr/>
        </p:nvSpPr>
        <p:spPr>
          <a:xfrm>
            <a:off x="1" y="3428999"/>
            <a:ext cx="3867150" cy="3429000"/>
          </a:xfrm>
          <a:prstGeom prst="rect">
            <a:avLst/>
          </a:prstGeom>
          <a:solidFill>
            <a:schemeClr val="bg1"/>
          </a:solidFill>
          <a:ln>
            <a:noFill/>
          </a:ln>
          <a:effectLst>
            <a:outerShdw blurRad="254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Rectangle 3">
            <a:extLst>
              <a:ext uri="{FF2B5EF4-FFF2-40B4-BE49-F238E27FC236}">
                <a16:creationId xmlns:a16="http://schemas.microsoft.com/office/drawing/2014/main" id="{4C36F9ED-D652-4372-94E6-C114A6364055}"/>
              </a:ext>
            </a:extLst>
          </p:cNvPr>
          <p:cNvSpPr/>
          <p:nvPr/>
        </p:nvSpPr>
        <p:spPr>
          <a:xfrm>
            <a:off x="-1" y="1"/>
            <a:ext cx="4188823" cy="3048000"/>
          </a:xfrm>
          <a:prstGeom prst="rect">
            <a:avLst/>
          </a:prstGeom>
          <a:solidFill>
            <a:srgbClr val="F15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TextBox 4">
            <a:extLst>
              <a:ext uri="{FF2B5EF4-FFF2-40B4-BE49-F238E27FC236}">
                <a16:creationId xmlns:a16="http://schemas.microsoft.com/office/drawing/2014/main" id="{6D76F879-14FF-4387-9EB3-49F65108BAFF}"/>
              </a:ext>
            </a:extLst>
          </p:cNvPr>
          <p:cNvSpPr txBox="1"/>
          <p:nvPr/>
        </p:nvSpPr>
        <p:spPr>
          <a:xfrm>
            <a:off x="5575460" y="1075997"/>
            <a:ext cx="2747959" cy="1477328"/>
          </a:xfrm>
          <a:prstGeom prst="rect">
            <a:avLst/>
          </a:prstGeom>
          <a:noFill/>
        </p:spPr>
        <p:txBody>
          <a:bodyPr wrap="square" rtlCol="0">
            <a:spAutoFit/>
          </a:bodyPr>
          <a:lstStyle/>
          <a:p>
            <a:pPr>
              <a:lnSpc>
                <a:spcPct val="150000"/>
              </a:lnSpc>
            </a:pPr>
            <a:r>
              <a:rPr lang="id-ID" sz="1200" spc="100" dirty="0">
                <a:latin typeface="+mj-lt"/>
                <a:ea typeface="Roboto" panose="02000000000000000000" pitchFamily="2" charset="0"/>
              </a:rPr>
              <a:t>Sed ut perspiciatis unde omnis iste natus error sit voluptatem accusantium doloremque laudantium, totam rem aperiam, eaque ipsa quae ab illo</a:t>
            </a:r>
          </a:p>
        </p:txBody>
      </p:sp>
      <p:sp>
        <p:nvSpPr>
          <p:cNvPr id="6" name="TextBox 5">
            <a:extLst>
              <a:ext uri="{FF2B5EF4-FFF2-40B4-BE49-F238E27FC236}">
                <a16:creationId xmlns:a16="http://schemas.microsoft.com/office/drawing/2014/main" id="{6B26F9BA-ABE6-497D-8BE2-DC18589D8EA8}"/>
              </a:ext>
            </a:extLst>
          </p:cNvPr>
          <p:cNvSpPr txBox="1"/>
          <p:nvPr/>
        </p:nvSpPr>
        <p:spPr>
          <a:xfrm>
            <a:off x="5575459" y="430829"/>
            <a:ext cx="2747959" cy="584775"/>
          </a:xfrm>
          <a:prstGeom prst="rect">
            <a:avLst/>
          </a:prstGeom>
          <a:noFill/>
        </p:spPr>
        <p:txBody>
          <a:bodyPr wrap="square" rtlCol="0">
            <a:spAutoFit/>
          </a:bodyPr>
          <a:lstStyle/>
          <a:p>
            <a:r>
              <a:rPr lang="id-ID" sz="3200" dirty="0">
                <a:latin typeface="Benchnine" panose="02000503000000000000" pitchFamily="2" charset="0"/>
              </a:rPr>
              <a:t>VISION ONE</a:t>
            </a:r>
          </a:p>
        </p:txBody>
      </p:sp>
      <p:sp>
        <p:nvSpPr>
          <p:cNvPr id="7" name="TextBox 6">
            <a:extLst>
              <a:ext uri="{FF2B5EF4-FFF2-40B4-BE49-F238E27FC236}">
                <a16:creationId xmlns:a16="http://schemas.microsoft.com/office/drawing/2014/main" id="{BBA27768-0A86-45D6-B955-0DCD793FFF0F}"/>
              </a:ext>
            </a:extLst>
          </p:cNvPr>
          <p:cNvSpPr txBox="1"/>
          <p:nvPr/>
        </p:nvSpPr>
        <p:spPr>
          <a:xfrm>
            <a:off x="5691026" y="4293662"/>
            <a:ext cx="2747959" cy="1477328"/>
          </a:xfrm>
          <a:prstGeom prst="rect">
            <a:avLst/>
          </a:prstGeom>
          <a:noFill/>
        </p:spPr>
        <p:txBody>
          <a:bodyPr wrap="square" rtlCol="0">
            <a:spAutoFit/>
          </a:bodyPr>
          <a:lstStyle/>
          <a:p>
            <a:pPr>
              <a:lnSpc>
                <a:spcPct val="150000"/>
              </a:lnSpc>
            </a:pPr>
            <a:r>
              <a:rPr lang="id-ID" sz="1200" spc="100" dirty="0">
                <a:latin typeface="+mj-lt"/>
                <a:ea typeface="Roboto" panose="02000000000000000000" pitchFamily="2" charset="0"/>
              </a:rPr>
              <a:t>Sed ut perspiciatis unde omnis iste natus error sit voluptatem accusantium doloremque laudantium, totam rem aperiam, eaque ipsa quae ab illo</a:t>
            </a:r>
          </a:p>
        </p:txBody>
      </p:sp>
      <p:sp>
        <p:nvSpPr>
          <p:cNvPr id="8" name="TextBox 7">
            <a:extLst>
              <a:ext uri="{FF2B5EF4-FFF2-40B4-BE49-F238E27FC236}">
                <a16:creationId xmlns:a16="http://schemas.microsoft.com/office/drawing/2014/main" id="{A2FF154C-BB9C-4F9B-A58F-046A882D1226}"/>
              </a:ext>
            </a:extLst>
          </p:cNvPr>
          <p:cNvSpPr txBox="1"/>
          <p:nvPr/>
        </p:nvSpPr>
        <p:spPr>
          <a:xfrm>
            <a:off x="5691027" y="3494605"/>
            <a:ext cx="2747959" cy="584775"/>
          </a:xfrm>
          <a:prstGeom prst="rect">
            <a:avLst/>
          </a:prstGeom>
          <a:noFill/>
        </p:spPr>
        <p:txBody>
          <a:bodyPr wrap="square" rtlCol="0">
            <a:spAutoFit/>
          </a:bodyPr>
          <a:lstStyle/>
          <a:p>
            <a:r>
              <a:rPr lang="id-ID" sz="3200" dirty="0">
                <a:latin typeface="Benchnine" panose="02000503000000000000" pitchFamily="2" charset="0"/>
              </a:rPr>
              <a:t>VISION TWO</a:t>
            </a:r>
          </a:p>
        </p:txBody>
      </p:sp>
      <p:sp>
        <p:nvSpPr>
          <p:cNvPr id="9" name="TextBox 8">
            <a:extLst>
              <a:ext uri="{FF2B5EF4-FFF2-40B4-BE49-F238E27FC236}">
                <a16:creationId xmlns:a16="http://schemas.microsoft.com/office/drawing/2014/main" id="{540BE1F0-5E11-4A7C-919F-FC2476BAF3E8}"/>
              </a:ext>
            </a:extLst>
          </p:cNvPr>
          <p:cNvSpPr txBox="1"/>
          <p:nvPr/>
        </p:nvSpPr>
        <p:spPr>
          <a:xfrm>
            <a:off x="529615" y="1015604"/>
            <a:ext cx="2529175" cy="830997"/>
          </a:xfrm>
          <a:prstGeom prst="rect">
            <a:avLst/>
          </a:prstGeom>
          <a:noFill/>
        </p:spPr>
        <p:txBody>
          <a:bodyPr wrap="square" rtlCol="0">
            <a:spAutoFit/>
          </a:bodyPr>
          <a:lstStyle/>
          <a:p>
            <a:pPr algn="r"/>
            <a:r>
              <a:rPr lang="id-ID" sz="4800" dirty="0">
                <a:solidFill>
                  <a:schemeClr val="bg1"/>
                </a:solidFill>
                <a:latin typeface="Benchnine" panose="02000503000000000000" pitchFamily="2" charset="0"/>
              </a:rPr>
              <a:t>OUR VISION</a:t>
            </a:r>
          </a:p>
        </p:txBody>
      </p:sp>
      <p:pic>
        <p:nvPicPr>
          <p:cNvPr id="16" name="Picture Placeholder 15">
            <a:extLst>
              <a:ext uri="{FF2B5EF4-FFF2-40B4-BE49-F238E27FC236}">
                <a16:creationId xmlns:a16="http://schemas.microsoft.com/office/drawing/2014/main" id="{C5595928-E120-4FD8-9AB1-882423248FEA}"/>
              </a:ext>
            </a:extLst>
          </p:cNvPr>
          <p:cNvPicPr>
            <a:picLocks noGrp="1" noChangeAspect="1"/>
          </p:cNvPicPr>
          <p:nvPr>
            <p:ph type="pic" sz="quarter" idx="13"/>
          </p:nvPr>
        </p:nvPicPr>
        <p:blipFill>
          <a:blip r:embed="rId2" cstate="hqprint">
            <a:extLst>
              <a:ext uri="{28A0092B-C50C-407E-A947-70E740481C1C}">
                <a14:useLocalDpi xmlns:a14="http://schemas.microsoft.com/office/drawing/2010/main" val="0"/>
              </a:ext>
            </a:extLst>
          </a:blip>
          <a:srcRect t="10246" b="10246"/>
          <a:stretch>
            <a:fillRect/>
          </a:stretch>
        </p:blipFill>
        <p:spPr>
          <a:xfrm>
            <a:off x="0" y="3048001"/>
            <a:ext cx="3867150" cy="3809999"/>
          </a:xfr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1151" y="5216446"/>
            <a:ext cx="1514922" cy="1514922"/>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13874" r="-7067"/>
          <a:stretch/>
        </p:blipFill>
        <p:spPr>
          <a:xfrm>
            <a:off x="8708" y="3048000"/>
            <a:ext cx="4523075" cy="3809999"/>
          </a:xfrm>
          <a:prstGeom prst="rect">
            <a:avLst/>
          </a:prstGeom>
        </p:spPr>
      </p:pic>
      <p:grpSp>
        <p:nvGrpSpPr>
          <p:cNvPr id="20" name="Group 19">
            <a:extLst>
              <a:ext uri="{FF2B5EF4-FFF2-40B4-BE49-F238E27FC236}">
                <a16:creationId xmlns:a16="http://schemas.microsoft.com/office/drawing/2014/main" id="{B6AAE26D-0709-47C2-BB80-AA82D1FD670D}"/>
              </a:ext>
            </a:extLst>
          </p:cNvPr>
          <p:cNvGrpSpPr/>
          <p:nvPr/>
        </p:nvGrpSpPr>
        <p:grpSpPr>
          <a:xfrm rot="2382148">
            <a:off x="9353075" y="1066756"/>
            <a:ext cx="2648007" cy="2118788"/>
            <a:chOff x="709613" y="2544763"/>
            <a:chExt cx="2200275" cy="1760538"/>
          </a:xfrm>
          <a:solidFill>
            <a:schemeClr val="bg1">
              <a:lumMod val="95000"/>
              <a:alpha val="69804"/>
            </a:schemeClr>
          </a:solidFill>
        </p:grpSpPr>
        <p:sp>
          <p:nvSpPr>
            <p:cNvPr id="21" name="Freeform 13">
              <a:extLst>
                <a:ext uri="{FF2B5EF4-FFF2-40B4-BE49-F238E27FC236}">
                  <a16:creationId xmlns:a16="http://schemas.microsoft.com/office/drawing/2014/main" id="{305D348D-416C-44B9-BCB5-1F0E9A4E0552}"/>
                </a:ext>
              </a:extLst>
            </p:cNvPr>
            <p:cNvSpPr>
              <a:spLocks/>
            </p:cNvSpPr>
            <p:nvPr/>
          </p:nvSpPr>
          <p:spPr bwMode="auto">
            <a:xfrm>
              <a:off x="1190625" y="3230563"/>
              <a:ext cx="1238250" cy="1074738"/>
            </a:xfrm>
            <a:custGeom>
              <a:avLst/>
              <a:gdLst>
                <a:gd name="T0" fmla="*/ 591 w 1186"/>
                <a:gd name="T1" fmla="*/ 1 h 1034"/>
                <a:gd name="T2" fmla="*/ 0 w 1186"/>
                <a:gd name="T3" fmla="*/ 600 h 1034"/>
                <a:gd name="T4" fmla="*/ 0 w 1186"/>
                <a:gd name="T5" fmla="*/ 684 h 1034"/>
                <a:gd name="T6" fmla="*/ 162 w 1186"/>
                <a:gd name="T7" fmla="*/ 970 h 1034"/>
                <a:gd name="T8" fmla="*/ 492 w 1186"/>
                <a:gd name="T9" fmla="*/ 977 h 1034"/>
                <a:gd name="T10" fmla="*/ 694 w 1186"/>
                <a:gd name="T11" fmla="*/ 977 h 1034"/>
                <a:gd name="T12" fmla="*/ 853 w 1186"/>
                <a:gd name="T13" fmla="*/ 1018 h 1034"/>
                <a:gd name="T14" fmla="*/ 1024 w 1186"/>
                <a:gd name="T15" fmla="*/ 970 h 1034"/>
                <a:gd name="T16" fmla="*/ 1186 w 1186"/>
                <a:gd name="T17" fmla="*/ 684 h 1034"/>
                <a:gd name="T18" fmla="*/ 1186 w 1186"/>
                <a:gd name="T19" fmla="*/ 594 h 1034"/>
                <a:gd name="T20" fmla="*/ 1012 w 1186"/>
                <a:gd name="T21" fmla="*/ 174 h 1034"/>
                <a:gd name="T22" fmla="*/ 591 w 1186"/>
                <a:gd name="T23" fmla="*/ 1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6" h="1034">
                  <a:moveTo>
                    <a:pt x="591" y="1"/>
                  </a:moveTo>
                  <a:cubicBezTo>
                    <a:pt x="265" y="2"/>
                    <a:pt x="0" y="271"/>
                    <a:pt x="0" y="600"/>
                  </a:cubicBezTo>
                  <a:cubicBezTo>
                    <a:pt x="0" y="684"/>
                    <a:pt x="0" y="684"/>
                    <a:pt x="0" y="684"/>
                  </a:cubicBezTo>
                  <a:cubicBezTo>
                    <a:pt x="0" y="802"/>
                    <a:pt x="60" y="910"/>
                    <a:pt x="162" y="970"/>
                  </a:cubicBezTo>
                  <a:cubicBezTo>
                    <a:pt x="264" y="1031"/>
                    <a:pt x="387" y="1034"/>
                    <a:pt x="492" y="977"/>
                  </a:cubicBezTo>
                  <a:cubicBezTo>
                    <a:pt x="555" y="943"/>
                    <a:pt x="631" y="943"/>
                    <a:pt x="694" y="977"/>
                  </a:cubicBezTo>
                  <a:cubicBezTo>
                    <a:pt x="744" y="1004"/>
                    <a:pt x="799" y="1018"/>
                    <a:pt x="853" y="1018"/>
                  </a:cubicBezTo>
                  <a:cubicBezTo>
                    <a:pt x="912" y="1018"/>
                    <a:pt x="971" y="1002"/>
                    <a:pt x="1024" y="970"/>
                  </a:cubicBezTo>
                  <a:cubicBezTo>
                    <a:pt x="1126" y="910"/>
                    <a:pt x="1186" y="802"/>
                    <a:pt x="1186" y="684"/>
                  </a:cubicBezTo>
                  <a:cubicBezTo>
                    <a:pt x="1186" y="594"/>
                    <a:pt x="1186" y="594"/>
                    <a:pt x="1186" y="594"/>
                  </a:cubicBezTo>
                  <a:cubicBezTo>
                    <a:pt x="1186" y="435"/>
                    <a:pt x="1124" y="286"/>
                    <a:pt x="1012" y="174"/>
                  </a:cubicBezTo>
                  <a:cubicBezTo>
                    <a:pt x="899" y="62"/>
                    <a:pt x="750" y="0"/>
                    <a:pt x="59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 name="Freeform 14">
              <a:extLst>
                <a:ext uri="{FF2B5EF4-FFF2-40B4-BE49-F238E27FC236}">
                  <a16:creationId xmlns:a16="http://schemas.microsoft.com/office/drawing/2014/main" id="{43406AEF-C2D4-499D-822A-DF82BBA7FE86}"/>
                </a:ext>
              </a:extLst>
            </p:cNvPr>
            <p:cNvSpPr>
              <a:spLocks/>
            </p:cNvSpPr>
            <p:nvPr/>
          </p:nvSpPr>
          <p:spPr bwMode="auto">
            <a:xfrm>
              <a:off x="709613" y="2976563"/>
              <a:ext cx="568325" cy="525463"/>
            </a:xfrm>
            <a:custGeom>
              <a:avLst/>
              <a:gdLst>
                <a:gd name="T0" fmla="*/ 421 w 544"/>
                <a:gd name="T1" fmla="*/ 96 h 505"/>
                <a:gd name="T2" fmla="*/ 389 w 544"/>
                <a:gd name="T3" fmla="*/ 73 h 505"/>
                <a:gd name="T4" fmla="*/ 73 w 544"/>
                <a:gd name="T5" fmla="*/ 123 h 505"/>
                <a:gd name="T6" fmla="*/ 73 w 544"/>
                <a:gd name="T7" fmla="*/ 123 h 505"/>
                <a:gd name="T8" fmla="*/ 123 w 544"/>
                <a:gd name="T9" fmla="*/ 439 h 505"/>
                <a:gd name="T10" fmla="*/ 155 w 544"/>
                <a:gd name="T11" fmla="*/ 462 h 505"/>
                <a:gd name="T12" fmla="*/ 288 w 544"/>
                <a:gd name="T13" fmla="*/ 505 h 505"/>
                <a:gd name="T14" fmla="*/ 471 w 544"/>
                <a:gd name="T15" fmla="*/ 412 h 505"/>
                <a:gd name="T16" fmla="*/ 421 w 544"/>
                <a:gd name="T17" fmla="*/ 96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4" h="505">
                  <a:moveTo>
                    <a:pt x="421" y="96"/>
                  </a:moveTo>
                  <a:cubicBezTo>
                    <a:pt x="389" y="73"/>
                    <a:pt x="389" y="73"/>
                    <a:pt x="389" y="73"/>
                  </a:cubicBezTo>
                  <a:cubicBezTo>
                    <a:pt x="288" y="0"/>
                    <a:pt x="146" y="22"/>
                    <a:pt x="73" y="123"/>
                  </a:cubicBezTo>
                  <a:cubicBezTo>
                    <a:pt x="73" y="123"/>
                    <a:pt x="73" y="123"/>
                    <a:pt x="73" y="123"/>
                  </a:cubicBezTo>
                  <a:cubicBezTo>
                    <a:pt x="0" y="224"/>
                    <a:pt x="22" y="365"/>
                    <a:pt x="123" y="439"/>
                  </a:cubicBezTo>
                  <a:cubicBezTo>
                    <a:pt x="155" y="462"/>
                    <a:pt x="155" y="462"/>
                    <a:pt x="155" y="462"/>
                  </a:cubicBezTo>
                  <a:cubicBezTo>
                    <a:pt x="195" y="491"/>
                    <a:pt x="242" y="505"/>
                    <a:pt x="288" y="505"/>
                  </a:cubicBezTo>
                  <a:cubicBezTo>
                    <a:pt x="358" y="505"/>
                    <a:pt x="427" y="473"/>
                    <a:pt x="471" y="412"/>
                  </a:cubicBezTo>
                  <a:cubicBezTo>
                    <a:pt x="544" y="311"/>
                    <a:pt x="522" y="169"/>
                    <a:pt x="42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 name="Freeform 15">
              <a:extLst>
                <a:ext uri="{FF2B5EF4-FFF2-40B4-BE49-F238E27FC236}">
                  <a16:creationId xmlns:a16="http://schemas.microsoft.com/office/drawing/2014/main" id="{7FF43B01-A964-4C62-A634-85475EFC70A9}"/>
                </a:ext>
              </a:extLst>
            </p:cNvPr>
            <p:cNvSpPr>
              <a:spLocks/>
            </p:cNvSpPr>
            <p:nvPr/>
          </p:nvSpPr>
          <p:spPr bwMode="auto">
            <a:xfrm>
              <a:off x="2341563" y="2981326"/>
              <a:ext cx="568325" cy="525463"/>
            </a:xfrm>
            <a:custGeom>
              <a:avLst/>
              <a:gdLst>
                <a:gd name="T0" fmla="*/ 471 w 544"/>
                <a:gd name="T1" fmla="*/ 123 h 505"/>
                <a:gd name="T2" fmla="*/ 471 w 544"/>
                <a:gd name="T3" fmla="*/ 123 h 505"/>
                <a:gd name="T4" fmla="*/ 155 w 544"/>
                <a:gd name="T5" fmla="*/ 73 h 505"/>
                <a:gd name="T6" fmla="*/ 123 w 544"/>
                <a:gd name="T7" fmla="*/ 97 h 505"/>
                <a:gd name="T8" fmla="*/ 73 w 544"/>
                <a:gd name="T9" fmla="*/ 412 h 505"/>
                <a:gd name="T10" fmla="*/ 256 w 544"/>
                <a:gd name="T11" fmla="*/ 505 h 505"/>
                <a:gd name="T12" fmla="*/ 389 w 544"/>
                <a:gd name="T13" fmla="*/ 462 h 505"/>
                <a:gd name="T14" fmla="*/ 421 w 544"/>
                <a:gd name="T15" fmla="*/ 439 h 505"/>
                <a:gd name="T16" fmla="*/ 471 w 544"/>
                <a:gd name="T17" fmla="*/ 123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4" h="505">
                  <a:moveTo>
                    <a:pt x="471" y="123"/>
                  </a:moveTo>
                  <a:cubicBezTo>
                    <a:pt x="471" y="123"/>
                    <a:pt x="471" y="123"/>
                    <a:pt x="471" y="123"/>
                  </a:cubicBezTo>
                  <a:cubicBezTo>
                    <a:pt x="398" y="22"/>
                    <a:pt x="256" y="0"/>
                    <a:pt x="155" y="73"/>
                  </a:cubicBezTo>
                  <a:cubicBezTo>
                    <a:pt x="123" y="97"/>
                    <a:pt x="123" y="97"/>
                    <a:pt x="123" y="97"/>
                  </a:cubicBezTo>
                  <a:cubicBezTo>
                    <a:pt x="22" y="170"/>
                    <a:pt x="0" y="311"/>
                    <a:pt x="73" y="412"/>
                  </a:cubicBezTo>
                  <a:cubicBezTo>
                    <a:pt x="117" y="473"/>
                    <a:pt x="186" y="505"/>
                    <a:pt x="256" y="505"/>
                  </a:cubicBezTo>
                  <a:cubicBezTo>
                    <a:pt x="302" y="505"/>
                    <a:pt x="349" y="491"/>
                    <a:pt x="389" y="462"/>
                  </a:cubicBezTo>
                  <a:cubicBezTo>
                    <a:pt x="421" y="439"/>
                    <a:pt x="421" y="439"/>
                    <a:pt x="421" y="439"/>
                  </a:cubicBezTo>
                  <a:cubicBezTo>
                    <a:pt x="522" y="366"/>
                    <a:pt x="544" y="224"/>
                    <a:pt x="471"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 name="Freeform 16">
              <a:extLst>
                <a:ext uri="{FF2B5EF4-FFF2-40B4-BE49-F238E27FC236}">
                  <a16:creationId xmlns:a16="http://schemas.microsoft.com/office/drawing/2014/main" id="{72161BC3-1264-4155-9713-6A796153516C}"/>
                </a:ext>
              </a:extLst>
            </p:cNvPr>
            <p:cNvSpPr>
              <a:spLocks/>
            </p:cNvSpPr>
            <p:nvPr/>
          </p:nvSpPr>
          <p:spPr bwMode="auto">
            <a:xfrm>
              <a:off x="1227138" y="2563813"/>
              <a:ext cx="520700" cy="582613"/>
            </a:xfrm>
            <a:custGeom>
              <a:avLst/>
              <a:gdLst>
                <a:gd name="T0" fmla="*/ 51 w 500"/>
                <a:gd name="T1" fmla="*/ 404 h 560"/>
                <a:gd name="T2" fmla="*/ 267 w 500"/>
                <a:gd name="T3" fmla="*/ 560 h 560"/>
                <a:gd name="T4" fmla="*/ 336 w 500"/>
                <a:gd name="T5" fmla="*/ 549 h 560"/>
                <a:gd name="T6" fmla="*/ 336 w 500"/>
                <a:gd name="T7" fmla="*/ 549 h 560"/>
                <a:gd name="T8" fmla="*/ 468 w 500"/>
                <a:gd name="T9" fmla="*/ 436 h 560"/>
                <a:gd name="T10" fmla="*/ 481 w 500"/>
                <a:gd name="T11" fmla="*/ 264 h 560"/>
                <a:gd name="T12" fmla="*/ 449 w 500"/>
                <a:gd name="T13" fmla="*/ 163 h 560"/>
                <a:gd name="T14" fmla="*/ 336 w 500"/>
                <a:gd name="T15" fmla="*/ 32 h 560"/>
                <a:gd name="T16" fmla="*/ 164 w 500"/>
                <a:gd name="T17" fmla="*/ 18 h 560"/>
                <a:gd name="T18" fmla="*/ 32 w 500"/>
                <a:gd name="T19" fmla="*/ 131 h 560"/>
                <a:gd name="T20" fmla="*/ 19 w 500"/>
                <a:gd name="T21" fmla="*/ 303 h 560"/>
                <a:gd name="T22" fmla="*/ 51 w 500"/>
                <a:gd name="T23" fmla="*/ 404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0" h="560">
                  <a:moveTo>
                    <a:pt x="51" y="404"/>
                  </a:moveTo>
                  <a:cubicBezTo>
                    <a:pt x="82" y="499"/>
                    <a:pt x="171" y="560"/>
                    <a:pt x="267" y="560"/>
                  </a:cubicBezTo>
                  <a:cubicBezTo>
                    <a:pt x="290" y="560"/>
                    <a:pt x="313" y="556"/>
                    <a:pt x="336" y="549"/>
                  </a:cubicBezTo>
                  <a:cubicBezTo>
                    <a:pt x="336" y="549"/>
                    <a:pt x="336" y="549"/>
                    <a:pt x="336" y="549"/>
                  </a:cubicBezTo>
                  <a:cubicBezTo>
                    <a:pt x="394" y="530"/>
                    <a:pt x="440" y="490"/>
                    <a:pt x="468" y="436"/>
                  </a:cubicBezTo>
                  <a:cubicBezTo>
                    <a:pt x="495" y="383"/>
                    <a:pt x="500" y="321"/>
                    <a:pt x="481" y="264"/>
                  </a:cubicBezTo>
                  <a:cubicBezTo>
                    <a:pt x="449" y="163"/>
                    <a:pt x="449" y="163"/>
                    <a:pt x="449" y="163"/>
                  </a:cubicBezTo>
                  <a:cubicBezTo>
                    <a:pt x="430" y="106"/>
                    <a:pt x="390" y="59"/>
                    <a:pt x="336" y="32"/>
                  </a:cubicBezTo>
                  <a:cubicBezTo>
                    <a:pt x="283" y="4"/>
                    <a:pt x="221" y="0"/>
                    <a:pt x="164" y="18"/>
                  </a:cubicBezTo>
                  <a:cubicBezTo>
                    <a:pt x="107" y="37"/>
                    <a:pt x="60" y="77"/>
                    <a:pt x="32" y="131"/>
                  </a:cubicBezTo>
                  <a:cubicBezTo>
                    <a:pt x="5" y="185"/>
                    <a:pt x="0" y="246"/>
                    <a:pt x="19" y="303"/>
                  </a:cubicBezTo>
                  <a:lnTo>
                    <a:pt x="51" y="4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17">
              <a:extLst>
                <a:ext uri="{FF2B5EF4-FFF2-40B4-BE49-F238E27FC236}">
                  <a16:creationId xmlns:a16="http://schemas.microsoft.com/office/drawing/2014/main" id="{A0982F83-2B14-4B97-973D-C75FCBBB8FF6}"/>
                </a:ext>
              </a:extLst>
            </p:cNvPr>
            <p:cNvSpPr>
              <a:spLocks/>
            </p:cNvSpPr>
            <p:nvPr/>
          </p:nvSpPr>
          <p:spPr bwMode="auto">
            <a:xfrm>
              <a:off x="1871663" y="2544763"/>
              <a:ext cx="542925" cy="603250"/>
            </a:xfrm>
            <a:custGeom>
              <a:avLst/>
              <a:gdLst>
                <a:gd name="T0" fmla="*/ 164 w 520"/>
                <a:gd name="T1" fmla="*/ 569 h 580"/>
                <a:gd name="T2" fmla="*/ 164 w 520"/>
                <a:gd name="T3" fmla="*/ 569 h 580"/>
                <a:gd name="T4" fmla="*/ 233 w 520"/>
                <a:gd name="T5" fmla="*/ 580 h 580"/>
                <a:gd name="T6" fmla="*/ 449 w 520"/>
                <a:gd name="T7" fmla="*/ 424 h 580"/>
                <a:gd name="T8" fmla="*/ 481 w 520"/>
                <a:gd name="T9" fmla="*/ 323 h 580"/>
                <a:gd name="T10" fmla="*/ 336 w 520"/>
                <a:gd name="T11" fmla="*/ 38 h 580"/>
                <a:gd name="T12" fmla="*/ 51 w 520"/>
                <a:gd name="T13" fmla="*/ 184 h 580"/>
                <a:gd name="T14" fmla="*/ 19 w 520"/>
                <a:gd name="T15" fmla="*/ 284 h 580"/>
                <a:gd name="T16" fmla="*/ 32 w 520"/>
                <a:gd name="T17" fmla="*/ 457 h 580"/>
                <a:gd name="T18" fmla="*/ 164 w 520"/>
                <a:gd name="T19" fmla="*/ 569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0" h="580">
                  <a:moveTo>
                    <a:pt x="164" y="569"/>
                  </a:moveTo>
                  <a:cubicBezTo>
                    <a:pt x="164" y="569"/>
                    <a:pt x="164" y="569"/>
                    <a:pt x="164" y="569"/>
                  </a:cubicBezTo>
                  <a:cubicBezTo>
                    <a:pt x="187" y="576"/>
                    <a:pt x="210" y="580"/>
                    <a:pt x="233" y="580"/>
                  </a:cubicBezTo>
                  <a:cubicBezTo>
                    <a:pt x="329" y="580"/>
                    <a:pt x="418" y="519"/>
                    <a:pt x="449" y="424"/>
                  </a:cubicBezTo>
                  <a:cubicBezTo>
                    <a:pt x="481" y="323"/>
                    <a:pt x="481" y="323"/>
                    <a:pt x="481" y="323"/>
                  </a:cubicBezTo>
                  <a:cubicBezTo>
                    <a:pt x="520" y="205"/>
                    <a:pt x="455" y="77"/>
                    <a:pt x="336" y="38"/>
                  </a:cubicBezTo>
                  <a:cubicBezTo>
                    <a:pt x="217" y="0"/>
                    <a:pt x="90" y="65"/>
                    <a:pt x="51" y="184"/>
                  </a:cubicBezTo>
                  <a:cubicBezTo>
                    <a:pt x="19" y="284"/>
                    <a:pt x="19" y="284"/>
                    <a:pt x="19" y="284"/>
                  </a:cubicBezTo>
                  <a:cubicBezTo>
                    <a:pt x="0" y="341"/>
                    <a:pt x="5" y="403"/>
                    <a:pt x="32" y="457"/>
                  </a:cubicBezTo>
                  <a:cubicBezTo>
                    <a:pt x="60" y="510"/>
                    <a:pt x="106" y="550"/>
                    <a:pt x="164" y="5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32" name="Group 31">
            <a:extLst>
              <a:ext uri="{FF2B5EF4-FFF2-40B4-BE49-F238E27FC236}">
                <a16:creationId xmlns:a16="http://schemas.microsoft.com/office/drawing/2014/main" id="{B6AAE26D-0709-47C2-BB80-AA82D1FD670D}"/>
              </a:ext>
            </a:extLst>
          </p:cNvPr>
          <p:cNvGrpSpPr/>
          <p:nvPr/>
        </p:nvGrpSpPr>
        <p:grpSpPr>
          <a:xfrm rot="2382148">
            <a:off x="7360763" y="3571196"/>
            <a:ext cx="678024" cy="542517"/>
            <a:chOff x="709613" y="2544763"/>
            <a:chExt cx="2200275" cy="1760538"/>
          </a:xfrm>
          <a:solidFill>
            <a:schemeClr val="bg1">
              <a:lumMod val="95000"/>
              <a:alpha val="69804"/>
            </a:schemeClr>
          </a:solidFill>
        </p:grpSpPr>
        <p:sp>
          <p:nvSpPr>
            <p:cNvPr id="33" name="Freeform 13">
              <a:extLst>
                <a:ext uri="{FF2B5EF4-FFF2-40B4-BE49-F238E27FC236}">
                  <a16:creationId xmlns:a16="http://schemas.microsoft.com/office/drawing/2014/main" id="{305D348D-416C-44B9-BCB5-1F0E9A4E0552}"/>
                </a:ext>
              </a:extLst>
            </p:cNvPr>
            <p:cNvSpPr>
              <a:spLocks/>
            </p:cNvSpPr>
            <p:nvPr/>
          </p:nvSpPr>
          <p:spPr bwMode="auto">
            <a:xfrm>
              <a:off x="1190625" y="3230563"/>
              <a:ext cx="1238250" cy="1074738"/>
            </a:xfrm>
            <a:custGeom>
              <a:avLst/>
              <a:gdLst>
                <a:gd name="T0" fmla="*/ 591 w 1186"/>
                <a:gd name="T1" fmla="*/ 1 h 1034"/>
                <a:gd name="T2" fmla="*/ 0 w 1186"/>
                <a:gd name="T3" fmla="*/ 600 h 1034"/>
                <a:gd name="T4" fmla="*/ 0 w 1186"/>
                <a:gd name="T5" fmla="*/ 684 h 1034"/>
                <a:gd name="T6" fmla="*/ 162 w 1186"/>
                <a:gd name="T7" fmla="*/ 970 h 1034"/>
                <a:gd name="T8" fmla="*/ 492 w 1186"/>
                <a:gd name="T9" fmla="*/ 977 h 1034"/>
                <a:gd name="T10" fmla="*/ 694 w 1186"/>
                <a:gd name="T11" fmla="*/ 977 h 1034"/>
                <a:gd name="T12" fmla="*/ 853 w 1186"/>
                <a:gd name="T13" fmla="*/ 1018 h 1034"/>
                <a:gd name="T14" fmla="*/ 1024 w 1186"/>
                <a:gd name="T15" fmla="*/ 970 h 1034"/>
                <a:gd name="T16" fmla="*/ 1186 w 1186"/>
                <a:gd name="T17" fmla="*/ 684 h 1034"/>
                <a:gd name="T18" fmla="*/ 1186 w 1186"/>
                <a:gd name="T19" fmla="*/ 594 h 1034"/>
                <a:gd name="T20" fmla="*/ 1012 w 1186"/>
                <a:gd name="T21" fmla="*/ 174 h 1034"/>
                <a:gd name="T22" fmla="*/ 591 w 1186"/>
                <a:gd name="T23" fmla="*/ 1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6" h="1034">
                  <a:moveTo>
                    <a:pt x="591" y="1"/>
                  </a:moveTo>
                  <a:cubicBezTo>
                    <a:pt x="265" y="2"/>
                    <a:pt x="0" y="271"/>
                    <a:pt x="0" y="600"/>
                  </a:cubicBezTo>
                  <a:cubicBezTo>
                    <a:pt x="0" y="684"/>
                    <a:pt x="0" y="684"/>
                    <a:pt x="0" y="684"/>
                  </a:cubicBezTo>
                  <a:cubicBezTo>
                    <a:pt x="0" y="802"/>
                    <a:pt x="60" y="910"/>
                    <a:pt x="162" y="970"/>
                  </a:cubicBezTo>
                  <a:cubicBezTo>
                    <a:pt x="264" y="1031"/>
                    <a:pt x="387" y="1034"/>
                    <a:pt x="492" y="977"/>
                  </a:cubicBezTo>
                  <a:cubicBezTo>
                    <a:pt x="555" y="943"/>
                    <a:pt x="631" y="943"/>
                    <a:pt x="694" y="977"/>
                  </a:cubicBezTo>
                  <a:cubicBezTo>
                    <a:pt x="744" y="1004"/>
                    <a:pt x="799" y="1018"/>
                    <a:pt x="853" y="1018"/>
                  </a:cubicBezTo>
                  <a:cubicBezTo>
                    <a:pt x="912" y="1018"/>
                    <a:pt x="971" y="1002"/>
                    <a:pt x="1024" y="970"/>
                  </a:cubicBezTo>
                  <a:cubicBezTo>
                    <a:pt x="1126" y="910"/>
                    <a:pt x="1186" y="802"/>
                    <a:pt x="1186" y="684"/>
                  </a:cubicBezTo>
                  <a:cubicBezTo>
                    <a:pt x="1186" y="594"/>
                    <a:pt x="1186" y="594"/>
                    <a:pt x="1186" y="594"/>
                  </a:cubicBezTo>
                  <a:cubicBezTo>
                    <a:pt x="1186" y="435"/>
                    <a:pt x="1124" y="286"/>
                    <a:pt x="1012" y="174"/>
                  </a:cubicBezTo>
                  <a:cubicBezTo>
                    <a:pt x="899" y="62"/>
                    <a:pt x="750" y="0"/>
                    <a:pt x="59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14">
              <a:extLst>
                <a:ext uri="{FF2B5EF4-FFF2-40B4-BE49-F238E27FC236}">
                  <a16:creationId xmlns:a16="http://schemas.microsoft.com/office/drawing/2014/main" id="{43406AEF-C2D4-499D-822A-DF82BBA7FE86}"/>
                </a:ext>
              </a:extLst>
            </p:cNvPr>
            <p:cNvSpPr>
              <a:spLocks/>
            </p:cNvSpPr>
            <p:nvPr/>
          </p:nvSpPr>
          <p:spPr bwMode="auto">
            <a:xfrm>
              <a:off x="709613" y="2976563"/>
              <a:ext cx="568325" cy="525463"/>
            </a:xfrm>
            <a:custGeom>
              <a:avLst/>
              <a:gdLst>
                <a:gd name="T0" fmla="*/ 421 w 544"/>
                <a:gd name="T1" fmla="*/ 96 h 505"/>
                <a:gd name="T2" fmla="*/ 389 w 544"/>
                <a:gd name="T3" fmla="*/ 73 h 505"/>
                <a:gd name="T4" fmla="*/ 73 w 544"/>
                <a:gd name="T5" fmla="*/ 123 h 505"/>
                <a:gd name="T6" fmla="*/ 73 w 544"/>
                <a:gd name="T7" fmla="*/ 123 h 505"/>
                <a:gd name="T8" fmla="*/ 123 w 544"/>
                <a:gd name="T9" fmla="*/ 439 h 505"/>
                <a:gd name="T10" fmla="*/ 155 w 544"/>
                <a:gd name="T11" fmla="*/ 462 h 505"/>
                <a:gd name="T12" fmla="*/ 288 w 544"/>
                <a:gd name="T13" fmla="*/ 505 h 505"/>
                <a:gd name="T14" fmla="*/ 471 w 544"/>
                <a:gd name="T15" fmla="*/ 412 h 505"/>
                <a:gd name="T16" fmla="*/ 421 w 544"/>
                <a:gd name="T17" fmla="*/ 96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4" h="505">
                  <a:moveTo>
                    <a:pt x="421" y="96"/>
                  </a:moveTo>
                  <a:cubicBezTo>
                    <a:pt x="389" y="73"/>
                    <a:pt x="389" y="73"/>
                    <a:pt x="389" y="73"/>
                  </a:cubicBezTo>
                  <a:cubicBezTo>
                    <a:pt x="288" y="0"/>
                    <a:pt x="146" y="22"/>
                    <a:pt x="73" y="123"/>
                  </a:cubicBezTo>
                  <a:cubicBezTo>
                    <a:pt x="73" y="123"/>
                    <a:pt x="73" y="123"/>
                    <a:pt x="73" y="123"/>
                  </a:cubicBezTo>
                  <a:cubicBezTo>
                    <a:pt x="0" y="224"/>
                    <a:pt x="22" y="365"/>
                    <a:pt x="123" y="439"/>
                  </a:cubicBezTo>
                  <a:cubicBezTo>
                    <a:pt x="155" y="462"/>
                    <a:pt x="155" y="462"/>
                    <a:pt x="155" y="462"/>
                  </a:cubicBezTo>
                  <a:cubicBezTo>
                    <a:pt x="195" y="491"/>
                    <a:pt x="242" y="505"/>
                    <a:pt x="288" y="505"/>
                  </a:cubicBezTo>
                  <a:cubicBezTo>
                    <a:pt x="358" y="505"/>
                    <a:pt x="427" y="473"/>
                    <a:pt x="471" y="412"/>
                  </a:cubicBezTo>
                  <a:cubicBezTo>
                    <a:pt x="544" y="311"/>
                    <a:pt x="522" y="169"/>
                    <a:pt x="42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15">
              <a:extLst>
                <a:ext uri="{FF2B5EF4-FFF2-40B4-BE49-F238E27FC236}">
                  <a16:creationId xmlns:a16="http://schemas.microsoft.com/office/drawing/2014/main" id="{7FF43B01-A964-4C62-A634-85475EFC70A9}"/>
                </a:ext>
              </a:extLst>
            </p:cNvPr>
            <p:cNvSpPr>
              <a:spLocks/>
            </p:cNvSpPr>
            <p:nvPr/>
          </p:nvSpPr>
          <p:spPr bwMode="auto">
            <a:xfrm>
              <a:off x="2341563" y="2981326"/>
              <a:ext cx="568325" cy="525463"/>
            </a:xfrm>
            <a:custGeom>
              <a:avLst/>
              <a:gdLst>
                <a:gd name="T0" fmla="*/ 471 w 544"/>
                <a:gd name="T1" fmla="*/ 123 h 505"/>
                <a:gd name="T2" fmla="*/ 471 w 544"/>
                <a:gd name="T3" fmla="*/ 123 h 505"/>
                <a:gd name="T4" fmla="*/ 155 w 544"/>
                <a:gd name="T5" fmla="*/ 73 h 505"/>
                <a:gd name="T6" fmla="*/ 123 w 544"/>
                <a:gd name="T7" fmla="*/ 97 h 505"/>
                <a:gd name="T8" fmla="*/ 73 w 544"/>
                <a:gd name="T9" fmla="*/ 412 h 505"/>
                <a:gd name="T10" fmla="*/ 256 w 544"/>
                <a:gd name="T11" fmla="*/ 505 h 505"/>
                <a:gd name="T12" fmla="*/ 389 w 544"/>
                <a:gd name="T13" fmla="*/ 462 h 505"/>
                <a:gd name="T14" fmla="*/ 421 w 544"/>
                <a:gd name="T15" fmla="*/ 439 h 505"/>
                <a:gd name="T16" fmla="*/ 471 w 544"/>
                <a:gd name="T17" fmla="*/ 123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4" h="505">
                  <a:moveTo>
                    <a:pt x="471" y="123"/>
                  </a:moveTo>
                  <a:cubicBezTo>
                    <a:pt x="471" y="123"/>
                    <a:pt x="471" y="123"/>
                    <a:pt x="471" y="123"/>
                  </a:cubicBezTo>
                  <a:cubicBezTo>
                    <a:pt x="398" y="22"/>
                    <a:pt x="256" y="0"/>
                    <a:pt x="155" y="73"/>
                  </a:cubicBezTo>
                  <a:cubicBezTo>
                    <a:pt x="123" y="97"/>
                    <a:pt x="123" y="97"/>
                    <a:pt x="123" y="97"/>
                  </a:cubicBezTo>
                  <a:cubicBezTo>
                    <a:pt x="22" y="170"/>
                    <a:pt x="0" y="311"/>
                    <a:pt x="73" y="412"/>
                  </a:cubicBezTo>
                  <a:cubicBezTo>
                    <a:pt x="117" y="473"/>
                    <a:pt x="186" y="505"/>
                    <a:pt x="256" y="505"/>
                  </a:cubicBezTo>
                  <a:cubicBezTo>
                    <a:pt x="302" y="505"/>
                    <a:pt x="349" y="491"/>
                    <a:pt x="389" y="462"/>
                  </a:cubicBezTo>
                  <a:cubicBezTo>
                    <a:pt x="421" y="439"/>
                    <a:pt x="421" y="439"/>
                    <a:pt x="421" y="439"/>
                  </a:cubicBezTo>
                  <a:cubicBezTo>
                    <a:pt x="522" y="366"/>
                    <a:pt x="544" y="224"/>
                    <a:pt x="471"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16">
              <a:extLst>
                <a:ext uri="{FF2B5EF4-FFF2-40B4-BE49-F238E27FC236}">
                  <a16:creationId xmlns:a16="http://schemas.microsoft.com/office/drawing/2014/main" id="{72161BC3-1264-4155-9713-6A796153516C}"/>
                </a:ext>
              </a:extLst>
            </p:cNvPr>
            <p:cNvSpPr>
              <a:spLocks/>
            </p:cNvSpPr>
            <p:nvPr/>
          </p:nvSpPr>
          <p:spPr bwMode="auto">
            <a:xfrm>
              <a:off x="1227138" y="2563813"/>
              <a:ext cx="520700" cy="582613"/>
            </a:xfrm>
            <a:custGeom>
              <a:avLst/>
              <a:gdLst>
                <a:gd name="T0" fmla="*/ 51 w 500"/>
                <a:gd name="T1" fmla="*/ 404 h 560"/>
                <a:gd name="T2" fmla="*/ 267 w 500"/>
                <a:gd name="T3" fmla="*/ 560 h 560"/>
                <a:gd name="T4" fmla="*/ 336 w 500"/>
                <a:gd name="T5" fmla="*/ 549 h 560"/>
                <a:gd name="T6" fmla="*/ 336 w 500"/>
                <a:gd name="T7" fmla="*/ 549 h 560"/>
                <a:gd name="T8" fmla="*/ 468 w 500"/>
                <a:gd name="T9" fmla="*/ 436 h 560"/>
                <a:gd name="T10" fmla="*/ 481 w 500"/>
                <a:gd name="T11" fmla="*/ 264 h 560"/>
                <a:gd name="T12" fmla="*/ 449 w 500"/>
                <a:gd name="T13" fmla="*/ 163 h 560"/>
                <a:gd name="T14" fmla="*/ 336 w 500"/>
                <a:gd name="T15" fmla="*/ 32 h 560"/>
                <a:gd name="T16" fmla="*/ 164 w 500"/>
                <a:gd name="T17" fmla="*/ 18 h 560"/>
                <a:gd name="T18" fmla="*/ 32 w 500"/>
                <a:gd name="T19" fmla="*/ 131 h 560"/>
                <a:gd name="T20" fmla="*/ 19 w 500"/>
                <a:gd name="T21" fmla="*/ 303 h 560"/>
                <a:gd name="T22" fmla="*/ 51 w 500"/>
                <a:gd name="T23" fmla="*/ 404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0" h="560">
                  <a:moveTo>
                    <a:pt x="51" y="404"/>
                  </a:moveTo>
                  <a:cubicBezTo>
                    <a:pt x="82" y="499"/>
                    <a:pt x="171" y="560"/>
                    <a:pt x="267" y="560"/>
                  </a:cubicBezTo>
                  <a:cubicBezTo>
                    <a:pt x="290" y="560"/>
                    <a:pt x="313" y="556"/>
                    <a:pt x="336" y="549"/>
                  </a:cubicBezTo>
                  <a:cubicBezTo>
                    <a:pt x="336" y="549"/>
                    <a:pt x="336" y="549"/>
                    <a:pt x="336" y="549"/>
                  </a:cubicBezTo>
                  <a:cubicBezTo>
                    <a:pt x="394" y="530"/>
                    <a:pt x="440" y="490"/>
                    <a:pt x="468" y="436"/>
                  </a:cubicBezTo>
                  <a:cubicBezTo>
                    <a:pt x="495" y="383"/>
                    <a:pt x="500" y="321"/>
                    <a:pt x="481" y="264"/>
                  </a:cubicBezTo>
                  <a:cubicBezTo>
                    <a:pt x="449" y="163"/>
                    <a:pt x="449" y="163"/>
                    <a:pt x="449" y="163"/>
                  </a:cubicBezTo>
                  <a:cubicBezTo>
                    <a:pt x="430" y="106"/>
                    <a:pt x="390" y="59"/>
                    <a:pt x="336" y="32"/>
                  </a:cubicBezTo>
                  <a:cubicBezTo>
                    <a:pt x="283" y="4"/>
                    <a:pt x="221" y="0"/>
                    <a:pt x="164" y="18"/>
                  </a:cubicBezTo>
                  <a:cubicBezTo>
                    <a:pt x="107" y="37"/>
                    <a:pt x="60" y="77"/>
                    <a:pt x="32" y="131"/>
                  </a:cubicBezTo>
                  <a:cubicBezTo>
                    <a:pt x="5" y="185"/>
                    <a:pt x="0" y="246"/>
                    <a:pt x="19" y="303"/>
                  </a:cubicBezTo>
                  <a:lnTo>
                    <a:pt x="51" y="4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17">
              <a:extLst>
                <a:ext uri="{FF2B5EF4-FFF2-40B4-BE49-F238E27FC236}">
                  <a16:creationId xmlns:a16="http://schemas.microsoft.com/office/drawing/2014/main" id="{A0982F83-2B14-4B97-973D-C75FCBBB8FF6}"/>
                </a:ext>
              </a:extLst>
            </p:cNvPr>
            <p:cNvSpPr>
              <a:spLocks/>
            </p:cNvSpPr>
            <p:nvPr/>
          </p:nvSpPr>
          <p:spPr bwMode="auto">
            <a:xfrm>
              <a:off x="1871663" y="2544763"/>
              <a:ext cx="542925" cy="603250"/>
            </a:xfrm>
            <a:custGeom>
              <a:avLst/>
              <a:gdLst>
                <a:gd name="T0" fmla="*/ 164 w 520"/>
                <a:gd name="T1" fmla="*/ 569 h 580"/>
                <a:gd name="T2" fmla="*/ 164 w 520"/>
                <a:gd name="T3" fmla="*/ 569 h 580"/>
                <a:gd name="T4" fmla="*/ 233 w 520"/>
                <a:gd name="T5" fmla="*/ 580 h 580"/>
                <a:gd name="T6" fmla="*/ 449 w 520"/>
                <a:gd name="T7" fmla="*/ 424 h 580"/>
                <a:gd name="T8" fmla="*/ 481 w 520"/>
                <a:gd name="T9" fmla="*/ 323 h 580"/>
                <a:gd name="T10" fmla="*/ 336 w 520"/>
                <a:gd name="T11" fmla="*/ 38 h 580"/>
                <a:gd name="T12" fmla="*/ 51 w 520"/>
                <a:gd name="T13" fmla="*/ 184 h 580"/>
                <a:gd name="T14" fmla="*/ 19 w 520"/>
                <a:gd name="T15" fmla="*/ 284 h 580"/>
                <a:gd name="T16" fmla="*/ 32 w 520"/>
                <a:gd name="T17" fmla="*/ 457 h 580"/>
                <a:gd name="T18" fmla="*/ 164 w 520"/>
                <a:gd name="T19" fmla="*/ 569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0" h="580">
                  <a:moveTo>
                    <a:pt x="164" y="569"/>
                  </a:moveTo>
                  <a:cubicBezTo>
                    <a:pt x="164" y="569"/>
                    <a:pt x="164" y="569"/>
                    <a:pt x="164" y="569"/>
                  </a:cubicBezTo>
                  <a:cubicBezTo>
                    <a:pt x="187" y="576"/>
                    <a:pt x="210" y="580"/>
                    <a:pt x="233" y="580"/>
                  </a:cubicBezTo>
                  <a:cubicBezTo>
                    <a:pt x="329" y="580"/>
                    <a:pt x="418" y="519"/>
                    <a:pt x="449" y="424"/>
                  </a:cubicBezTo>
                  <a:cubicBezTo>
                    <a:pt x="481" y="323"/>
                    <a:pt x="481" y="323"/>
                    <a:pt x="481" y="323"/>
                  </a:cubicBezTo>
                  <a:cubicBezTo>
                    <a:pt x="520" y="205"/>
                    <a:pt x="455" y="77"/>
                    <a:pt x="336" y="38"/>
                  </a:cubicBezTo>
                  <a:cubicBezTo>
                    <a:pt x="217" y="0"/>
                    <a:pt x="90" y="65"/>
                    <a:pt x="51" y="184"/>
                  </a:cubicBezTo>
                  <a:cubicBezTo>
                    <a:pt x="19" y="284"/>
                    <a:pt x="19" y="284"/>
                    <a:pt x="19" y="284"/>
                  </a:cubicBezTo>
                  <a:cubicBezTo>
                    <a:pt x="0" y="341"/>
                    <a:pt x="5" y="403"/>
                    <a:pt x="32" y="457"/>
                  </a:cubicBezTo>
                  <a:cubicBezTo>
                    <a:pt x="60" y="510"/>
                    <a:pt x="106" y="550"/>
                    <a:pt x="164" y="5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38" name="Group 37">
            <a:extLst>
              <a:ext uri="{FF2B5EF4-FFF2-40B4-BE49-F238E27FC236}">
                <a16:creationId xmlns:a16="http://schemas.microsoft.com/office/drawing/2014/main" id="{B6AAE26D-0709-47C2-BB80-AA82D1FD670D}"/>
              </a:ext>
            </a:extLst>
          </p:cNvPr>
          <p:cNvGrpSpPr/>
          <p:nvPr/>
        </p:nvGrpSpPr>
        <p:grpSpPr>
          <a:xfrm rot="2382148">
            <a:off x="7183985" y="378499"/>
            <a:ext cx="678024" cy="542517"/>
            <a:chOff x="709613" y="2544763"/>
            <a:chExt cx="2200275" cy="1760538"/>
          </a:xfrm>
          <a:solidFill>
            <a:schemeClr val="bg1">
              <a:lumMod val="95000"/>
              <a:alpha val="69804"/>
            </a:schemeClr>
          </a:solidFill>
        </p:grpSpPr>
        <p:sp>
          <p:nvSpPr>
            <p:cNvPr id="39" name="Freeform 13">
              <a:extLst>
                <a:ext uri="{FF2B5EF4-FFF2-40B4-BE49-F238E27FC236}">
                  <a16:creationId xmlns:a16="http://schemas.microsoft.com/office/drawing/2014/main" id="{305D348D-416C-44B9-BCB5-1F0E9A4E0552}"/>
                </a:ext>
              </a:extLst>
            </p:cNvPr>
            <p:cNvSpPr>
              <a:spLocks/>
            </p:cNvSpPr>
            <p:nvPr/>
          </p:nvSpPr>
          <p:spPr bwMode="auto">
            <a:xfrm>
              <a:off x="1190625" y="3230563"/>
              <a:ext cx="1238250" cy="1074738"/>
            </a:xfrm>
            <a:custGeom>
              <a:avLst/>
              <a:gdLst>
                <a:gd name="T0" fmla="*/ 591 w 1186"/>
                <a:gd name="T1" fmla="*/ 1 h 1034"/>
                <a:gd name="T2" fmla="*/ 0 w 1186"/>
                <a:gd name="T3" fmla="*/ 600 h 1034"/>
                <a:gd name="T4" fmla="*/ 0 w 1186"/>
                <a:gd name="T5" fmla="*/ 684 h 1034"/>
                <a:gd name="T6" fmla="*/ 162 w 1186"/>
                <a:gd name="T7" fmla="*/ 970 h 1034"/>
                <a:gd name="T8" fmla="*/ 492 w 1186"/>
                <a:gd name="T9" fmla="*/ 977 h 1034"/>
                <a:gd name="T10" fmla="*/ 694 w 1186"/>
                <a:gd name="T11" fmla="*/ 977 h 1034"/>
                <a:gd name="T12" fmla="*/ 853 w 1186"/>
                <a:gd name="T13" fmla="*/ 1018 h 1034"/>
                <a:gd name="T14" fmla="*/ 1024 w 1186"/>
                <a:gd name="T15" fmla="*/ 970 h 1034"/>
                <a:gd name="T16" fmla="*/ 1186 w 1186"/>
                <a:gd name="T17" fmla="*/ 684 h 1034"/>
                <a:gd name="T18" fmla="*/ 1186 w 1186"/>
                <a:gd name="T19" fmla="*/ 594 h 1034"/>
                <a:gd name="T20" fmla="*/ 1012 w 1186"/>
                <a:gd name="T21" fmla="*/ 174 h 1034"/>
                <a:gd name="T22" fmla="*/ 591 w 1186"/>
                <a:gd name="T23" fmla="*/ 1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6" h="1034">
                  <a:moveTo>
                    <a:pt x="591" y="1"/>
                  </a:moveTo>
                  <a:cubicBezTo>
                    <a:pt x="265" y="2"/>
                    <a:pt x="0" y="271"/>
                    <a:pt x="0" y="600"/>
                  </a:cubicBezTo>
                  <a:cubicBezTo>
                    <a:pt x="0" y="684"/>
                    <a:pt x="0" y="684"/>
                    <a:pt x="0" y="684"/>
                  </a:cubicBezTo>
                  <a:cubicBezTo>
                    <a:pt x="0" y="802"/>
                    <a:pt x="60" y="910"/>
                    <a:pt x="162" y="970"/>
                  </a:cubicBezTo>
                  <a:cubicBezTo>
                    <a:pt x="264" y="1031"/>
                    <a:pt x="387" y="1034"/>
                    <a:pt x="492" y="977"/>
                  </a:cubicBezTo>
                  <a:cubicBezTo>
                    <a:pt x="555" y="943"/>
                    <a:pt x="631" y="943"/>
                    <a:pt x="694" y="977"/>
                  </a:cubicBezTo>
                  <a:cubicBezTo>
                    <a:pt x="744" y="1004"/>
                    <a:pt x="799" y="1018"/>
                    <a:pt x="853" y="1018"/>
                  </a:cubicBezTo>
                  <a:cubicBezTo>
                    <a:pt x="912" y="1018"/>
                    <a:pt x="971" y="1002"/>
                    <a:pt x="1024" y="970"/>
                  </a:cubicBezTo>
                  <a:cubicBezTo>
                    <a:pt x="1126" y="910"/>
                    <a:pt x="1186" y="802"/>
                    <a:pt x="1186" y="684"/>
                  </a:cubicBezTo>
                  <a:cubicBezTo>
                    <a:pt x="1186" y="594"/>
                    <a:pt x="1186" y="594"/>
                    <a:pt x="1186" y="594"/>
                  </a:cubicBezTo>
                  <a:cubicBezTo>
                    <a:pt x="1186" y="435"/>
                    <a:pt x="1124" y="286"/>
                    <a:pt x="1012" y="174"/>
                  </a:cubicBezTo>
                  <a:cubicBezTo>
                    <a:pt x="899" y="62"/>
                    <a:pt x="750" y="0"/>
                    <a:pt x="59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Freeform 14">
              <a:extLst>
                <a:ext uri="{FF2B5EF4-FFF2-40B4-BE49-F238E27FC236}">
                  <a16:creationId xmlns:a16="http://schemas.microsoft.com/office/drawing/2014/main" id="{43406AEF-C2D4-499D-822A-DF82BBA7FE86}"/>
                </a:ext>
              </a:extLst>
            </p:cNvPr>
            <p:cNvSpPr>
              <a:spLocks/>
            </p:cNvSpPr>
            <p:nvPr/>
          </p:nvSpPr>
          <p:spPr bwMode="auto">
            <a:xfrm>
              <a:off x="709613" y="2976563"/>
              <a:ext cx="568325" cy="525463"/>
            </a:xfrm>
            <a:custGeom>
              <a:avLst/>
              <a:gdLst>
                <a:gd name="T0" fmla="*/ 421 w 544"/>
                <a:gd name="T1" fmla="*/ 96 h 505"/>
                <a:gd name="T2" fmla="*/ 389 w 544"/>
                <a:gd name="T3" fmla="*/ 73 h 505"/>
                <a:gd name="T4" fmla="*/ 73 w 544"/>
                <a:gd name="T5" fmla="*/ 123 h 505"/>
                <a:gd name="T6" fmla="*/ 73 w 544"/>
                <a:gd name="T7" fmla="*/ 123 h 505"/>
                <a:gd name="T8" fmla="*/ 123 w 544"/>
                <a:gd name="T9" fmla="*/ 439 h 505"/>
                <a:gd name="T10" fmla="*/ 155 w 544"/>
                <a:gd name="T11" fmla="*/ 462 h 505"/>
                <a:gd name="T12" fmla="*/ 288 w 544"/>
                <a:gd name="T13" fmla="*/ 505 h 505"/>
                <a:gd name="T14" fmla="*/ 471 w 544"/>
                <a:gd name="T15" fmla="*/ 412 h 505"/>
                <a:gd name="T16" fmla="*/ 421 w 544"/>
                <a:gd name="T17" fmla="*/ 96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4" h="505">
                  <a:moveTo>
                    <a:pt x="421" y="96"/>
                  </a:moveTo>
                  <a:cubicBezTo>
                    <a:pt x="389" y="73"/>
                    <a:pt x="389" y="73"/>
                    <a:pt x="389" y="73"/>
                  </a:cubicBezTo>
                  <a:cubicBezTo>
                    <a:pt x="288" y="0"/>
                    <a:pt x="146" y="22"/>
                    <a:pt x="73" y="123"/>
                  </a:cubicBezTo>
                  <a:cubicBezTo>
                    <a:pt x="73" y="123"/>
                    <a:pt x="73" y="123"/>
                    <a:pt x="73" y="123"/>
                  </a:cubicBezTo>
                  <a:cubicBezTo>
                    <a:pt x="0" y="224"/>
                    <a:pt x="22" y="365"/>
                    <a:pt x="123" y="439"/>
                  </a:cubicBezTo>
                  <a:cubicBezTo>
                    <a:pt x="155" y="462"/>
                    <a:pt x="155" y="462"/>
                    <a:pt x="155" y="462"/>
                  </a:cubicBezTo>
                  <a:cubicBezTo>
                    <a:pt x="195" y="491"/>
                    <a:pt x="242" y="505"/>
                    <a:pt x="288" y="505"/>
                  </a:cubicBezTo>
                  <a:cubicBezTo>
                    <a:pt x="358" y="505"/>
                    <a:pt x="427" y="473"/>
                    <a:pt x="471" y="412"/>
                  </a:cubicBezTo>
                  <a:cubicBezTo>
                    <a:pt x="544" y="311"/>
                    <a:pt x="522" y="169"/>
                    <a:pt x="42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Freeform 15">
              <a:extLst>
                <a:ext uri="{FF2B5EF4-FFF2-40B4-BE49-F238E27FC236}">
                  <a16:creationId xmlns:a16="http://schemas.microsoft.com/office/drawing/2014/main" id="{7FF43B01-A964-4C62-A634-85475EFC70A9}"/>
                </a:ext>
              </a:extLst>
            </p:cNvPr>
            <p:cNvSpPr>
              <a:spLocks/>
            </p:cNvSpPr>
            <p:nvPr/>
          </p:nvSpPr>
          <p:spPr bwMode="auto">
            <a:xfrm>
              <a:off x="2341563" y="2981326"/>
              <a:ext cx="568325" cy="525463"/>
            </a:xfrm>
            <a:custGeom>
              <a:avLst/>
              <a:gdLst>
                <a:gd name="T0" fmla="*/ 471 w 544"/>
                <a:gd name="T1" fmla="*/ 123 h 505"/>
                <a:gd name="T2" fmla="*/ 471 w 544"/>
                <a:gd name="T3" fmla="*/ 123 h 505"/>
                <a:gd name="T4" fmla="*/ 155 w 544"/>
                <a:gd name="T5" fmla="*/ 73 h 505"/>
                <a:gd name="T6" fmla="*/ 123 w 544"/>
                <a:gd name="T7" fmla="*/ 97 h 505"/>
                <a:gd name="T8" fmla="*/ 73 w 544"/>
                <a:gd name="T9" fmla="*/ 412 h 505"/>
                <a:gd name="T10" fmla="*/ 256 w 544"/>
                <a:gd name="T11" fmla="*/ 505 h 505"/>
                <a:gd name="T12" fmla="*/ 389 w 544"/>
                <a:gd name="T13" fmla="*/ 462 h 505"/>
                <a:gd name="T14" fmla="*/ 421 w 544"/>
                <a:gd name="T15" fmla="*/ 439 h 505"/>
                <a:gd name="T16" fmla="*/ 471 w 544"/>
                <a:gd name="T17" fmla="*/ 123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4" h="505">
                  <a:moveTo>
                    <a:pt x="471" y="123"/>
                  </a:moveTo>
                  <a:cubicBezTo>
                    <a:pt x="471" y="123"/>
                    <a:pt x="471" y="123"/>
                    <a:pt x="471" y="123"/>
                  </a:cubicBezTo>
                  <a:cubicBezTo>
                    <a:pt x="398" y="22"/>
                    <a:pt x="256" y="0"/>
                    <a:pt x="155" y="73"/>
                  </a:cubicBezTo>
                  <a:cubicBezTo>
                    <a:pt x="123" y="97"/>
                    <a:pt x="123" y="97"/>
                    <a:pt x="123" y="97"/>
                  </a:cubicBezTo>
                  <a:cubicBezTo>
                    <a:pt x="22" y="170"/>
                    <a:pt x="0" y="311"/>
                    <a:pt x="73" y="412"/>
                  </a:cubicBezTo>
                  <a:cubicBezTo>
                    <a:pt x="117" y="473"/>
                    <a:pt x="186" y="505"/>
                    <a:pt x="256" y="505"/>
                  </a:cubicBezTo>
                  <a:cubicBezTo>
                    <a:pt x="302" y="505"/>
                    <a:pt x="349" y="491"/>
                    <a:pt x="389" y="462"/>
                  </a:cubicBezTo>
                  <a:cubicBezTo>
                    <a:pt x="421" y="439"/>
                    <a:pt x="421" y="439"/>
                    <a:pt x="421" y="439"/>
                  </a:cubicBezTo>
                  <a:cubicBezTo>
                    <a:pt x="522" y="366"/>
                    <a:pt x="544" y="224"/>
                    <a:pt x="471"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Freeform 16">
              <a:extLst>
                <a:ext uri="{FF2B5EF4-FFF2-40B4-BE49-F238E27FC236}">
                  <a16:creationId xmlns:a16="http://schemas.microsoft.com/office/drawing/2014/main" id="{72161BC3-1264-4155-9713-6A796153516C}"/>
                </a:ext>
              </a:extLst>
            </p:cNvPr>
            <p:cNvSpPr>
              <a:spLocks/>
            </p:cNvSpPr>
            <p:nvPr/>
          </p:nvSpPr>
          <p:spPr bwMode="auto">
            <a:xfrm>
              <a:off x="1227138" y="2563813"/>
              <a:ext cx="520700" cy="582613"/>
            </a:xfrm>
            <a:custGeom>
              <a:avLst/>
              <a:gdLst>
                <a:gd name="T0" fmla="*/ 51 w 500"/>
                <a:gd name="T1" fmla="*/ 404 h 560"/>
                <a:gd name="T2" fmla="*/ 267 w 500"/>
                <a:gd name="T3" fmla="*/ 560 h 560"/>
                <a:gd name="T4" fmla="*/ 336 w 500"/>
                <a:gd name="T5" fmla="*/ 549 h 560"/>
                <a:gd name="T6" fmla="*/ 336 w 500"/>
                <a:gd name="T7" fmla="*/ 549 h 560"/>
                <a:gd name="T8" fmla="*/ 468 w 500"/>
                <a:gd name="T9" fmla="*/ 436 h 560"/>
                <a:gd name="T10" fmla="*/ 481 w 500"/>
                <a:gd name="T11" fmla="*/ 264 h 560"/>
                <a:gd name="T12" fmla="*/ 449 w 500"/>
                <a:gd name="T13" fmla="*/ 163 h 560"/>
                <a:gd name="T14" fmla="*/ 336 w 500"/>
                <a:gd name="T15" fmla="*/ 32 h 560"/>
                <a:gd name="T16" fmla="*/ 164 w 500"/>
                <a:gd name="T17" fmla="*/ 18 h 560"/>
                <a:gd name="T18" fmla="*/ 32 w 500"/>
                <a:gd name="T19" fmla="*/ 131 h 560"/>
                <a:gd name="T20" fmla="*/ 19 w 500"/>
                <a:gd name="T21" fmla="*/ 303 h 560"/>
                <a:gd name="T22" fmla="*/ 51 w 500"/>
                <a:gd name="T23" fmla="*/ 404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0" h="560">
                  <a:moveTo>
                    <a:pt x="51" y="404"/>
                  </a:moveTo>
                  <a:cubicBezTo>
                    <a:pt x="82" y="499"/>
                    <a:pt x="171" y="560"/>
                    <a:pt x="267" y="560"/>
                  </a:cubicBezTo>
                  <a:cubicBezTo>
                    <a:pt x="290" y="560"/>
                    <a:pt x="313" y="556"/>
                    <a:pt x="336" y="549"/>
                  </a:cubicBezTo>
                  <a:cubicBezTo>
                    <a:pt x="336" y="549"/>
                    <a:pt x="336" y="549"/>
                    <a:pt x="336" y="549"/>
                  </a:cubicBezTo>
                  <a:cubicBezTo>
                    <a:pt x="394" y="530"/>
                    <a:pt x="440" y="490"/>
                    <a:pt x="468" y="436"/>
                  </a:cubicBezTo>
                  <a:cubicBezTo>
                    <a:pt x="495" y="383"/>
                    <a:pt x="500" y="321"/>
                    <a:pt x="481" y="264"/>
                  </a:cubicBezTo>
                  <a:cubicBezTo>
                    <a:pt x="449" y="163"/>
                    <a:pt x="449" y="163"/>
                    <a:pt x="449" y="163"/>
                  </a:cubicBezTo>
                  <a:cubicBezTo>
                    <a:pt x="430" y="106"/>
                    <a:pt x="390" y="59"/>
                    <a:pt x="336" y="32"/>
                  </a:cubicBezTo>
                  <a:cubicBezTo>
                    <a:pt x="283" y="4"/>
                    <a:pt x="221" y="0"/>
                    <a:pt x="164" y="18"/>
                  </a:cubicBezTo>
                  <a:cubicBezTo>
                    <a:pt x="107" y="37"/>
                    <a:pt x="60" y="77"/>
                    <a:pt x="32" y="131"/>
                  </a:cubicBezTo>
                  <a:cubicBezTo>
                    <a:pt x="5" y="185"/>
                    <a:pt x="0" y="246"/>
                    <a:pt x="19" y="303"/>
                  </a:cubicBezTo>
                  <a:lnTo>
                    <a:pt x="51" y="4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Freeform 17">
              <a:extLst>
                <a:ext uri="{FF2B5EF4-FFF2-40B4-BE49-F238E27FC236}">
                  <a16:creationId xmlns:a16="http://schemas.microsoft.com/office/drawing/2014/main" id="{A0982F83-2B14-4B97-973D-C75FCBBB8FF6}"/>
                </a:ext>
              </a:extLst>
            </p:cNvPr>
            <p:cNvSpPr>
              <a:spLocks/>
            </p:cNvSpPr>
            <p:nvPr/>
          </p:nvSpPr>
          <p:spPr bwMode="auto">
            <a:xfrm>
              <a:off x="1871663" y="2544763"/>
              <a:ext cx="542925" cy="603250"/>
            </a:xfrm>
            <a:custGeom>
              <a:avLst/>
              <a:gdLst>
                <a:gd name="T0" fmla="*/ 164 w 520"/>
                <a:gd name="T1" fmla="*/ 569 h 580"/>
                <a:gd name="T2" fmla="*/ 164 w 520"/>
                <a:gd name="T3" fmla="*/ 569 h 580"/>
                <a:gd name="T4" fmla="*/ 233 w 520"/>
                <a:gd name="T5" fmla="*/ 580 h 580"/>
                <a:gd name="T6" fmla="*/ 449 w 520"/>
                <a:gd name="T7" fmla="*/ 424 h 580"/>
                <a:gd name="T8" fmla="*/ 481 w 520"/>
                <a:gd name="T9" fmla="*/ 323 h 580"/>
                <a:gd name="T10" fmla="*/ 336 w 520"/>
                <a:gd name="T11" fmla="*/ 38 h 580"/>
                <a:gd name="T12" fmla="*/ 51 w 520"/>
                <a:gd name="T13" fmla="*/ 184 h 580"/>
                <a:gd name="T14" fmla="*/ 19 w 520"/>
                <a:gd name="T15" fmla="*/ 284 h 580"/>
                <a:gd name="T16" fmla="*/ 32 w 520"/>
                <a:gd name="T17" fmla="*/ 457 h 580"/>
                <a:gd name="T18" fmla="*/ 164 w 520"/>
                <a:gd name="T19" fmla="*/ 569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0" h="580">
                  <a:moveTo>
                    <a:pt x="164" y="569"/>
                  </a:moveTo>
                  <a:cubicBezTo>
                    <a:pt x="164" y="569"/>
                    <a:pt x="164" y="569"/>
                    <a:pt x="164" y="569"/>
                  </a:cubicBezTo>
                  <a:cubicBezTo>
                    <a:pt x="187" y="576"/>
                    <a:pt x="210" y="580"/>
                    <a:pt x="233" y="580"/>
                  </a:cubicBezTo>
                  <a:cubicBezTo>
                    <a:pt x="329" y="580"/>
                    <a:pt x="418" y="519"/>
                    <a:pt x="449" y="424"/>
                  </a:cubicBezTo>
                  <a:cubicBezTo>
                    <a:pt x="481" y="323"/>
                    <a:pt x="481" y="323"/>
                    <a:pt x="481" y="323"/>
                  </a:cubicBezTo>
                  <a:cubicBezTo>
                    <a:pt x="520" y="205"/>
                    <a:pt x="455" y="77"/>
                    <a:pt x="336" y="38"/>
                  </a:cubicBezTo>
                  <a:cubicBezTo>
                    <a:pt x="217" y="0"/>
                    <a:pt x="90" y="65"/>
                    <a:pt x="51" y="184"/>
                  </a:cubicBezTo>
                  <a:cubicBezTo>
                    <a:pt x="19" y="284"/>
                    <a:pt x="19" y="284"/>
                    <a:pt x="19" y="284"/>
                  </a:cubicBezTo>
                  <a:cubicBezTo>
                    <a:pt x="0" y="341"/>
                    <a:pt x="5" y="403"/>
                    <a:pt x="32" y="457"/>
                  </a:cubicBezTo>
                  <a:cubicBezTo>
                    <a:pt x="60" y="510"/>
                    <a:pt x="106" y="550"/>
                    <a:pt x="164" y="5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4211482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35" b="-1"/>
          <a:stretch/>
        </p:blipFill>
        <p:spPr>
          <a:xfrm>
            <a:off x="0" y="-1105990"/>
            <a:ext cx="12192000" cy="7998165"/>
          </a:xfrm>
          <a:prstGeom prst="rect">
            <a:avLst/>
          </a:prstGeom>
        </p:spPr>
      </p:pic>
      <p:grpSp>
        <p:nvGrpSpPr>
          <p:cNvPr id="11" name="Group 10">
            <a:extLst>
              <a:ext uri="{FF2B5EF4-FFF2-40B4-BE49-F238E27FC236}">
                <a16:creationId xmlns:a16="http://schemas.microsoft.com/office/drawing/2014/main" id="{A6AA5E1C-57CC-417B-8736-D214FEBEDD94}"/>
              </a:ext>
            </a:extLst>
          </p:cNvPr>
          <p:cNvGrpSpPr/>
          <p:nvPr/>
        </p:nvGrpSpPr>
        <p:grpSpPr>
          <a:xfrm>
            <a:off x="8267985" y="407629"/>
            <a:ext cx="3448057" cy="1238889"/>
            <a:chOff x="7131095" y="4681436"/>
            <a:chExt cx="3852558" cy="1238889"/>
          </a:xfrm>
        </p:grpSpPr>
        <p:sp>
          <p:nvSpPr>
            <p:cNvPr id="12" name="TextBox 11">
              <a:extLst>
                <a:ext uri="{FF2B5EF4-FFF2-40B4-BE49-F238E27FC236}">
                  <a16:creationId xmlns:a16="http://schemas.microsoft.com/office/drawing/2014/main" id="{46D9A471-F790-4D58-A654-7E75BF100A04}"/>
                </a:ext>
              </a:extLst>
            </p:cNvPr>
            <p:cNvSpPr txBox="1"/>
            <p:nvPr/>
          </p:nvSpPr>
          <p:spPr>
            <a:xfrm>
              <a:off x="7131095" y="4681436"/>
              <a:ext cx="3852558" cy="830997"/>
            </a:xfrm>
            <a:prstGeom prst="rect">
              <a:avLst/>
            </a:prstGeom>
            <a:noFill/>
          </p:spPr>
          <p:txBody>
            <a:bodyPr wrap="square" rtlCol="0">
              <a:spAutoFit/>
            </a:bodyPr>
            <a:lstStyle/>
            <a:p>
              <a:pPr algn="r"/>
              <a:r>
                <a:rPr lang="id-ID" sz="4800" dirty="0">
                  <a:latin typeface="Benchnine" panose="02000503000000000000" pitchFamily="2" charset="0"/>
                </a:rPr>
                <a:t>OUR SERVICES</a:t>
              </a:r>
            </a:p>
          </p:txBody>
        </p:sp>
        <p:sp>
          <p:nvSpPr>
            <p:cNvPr id="13" name="TextBox 12">
              <a:extLst>
                <a:ext uri="{FF2B5EF4-FFF2-40B4-BE49-F238E27FC236}">
                  <a16:creationId xmlns:a16="http://schemas.microsoft.com/office/drawing/2014/main" id="{04F1D1E4-D438-4EE4-8263-1AC37A33A1B3}"/>
                </a:ext>
              </a:extLst>
            </p:cNvPr>
            <p:cNvSpPr txBox="1"/>
            <p:nvPr/>
          </p:nvSpPr>
          <p:spPr>
            <a:xfrm>
              <a:off x="7131095" y="5581771"/>
              <a:ext cx="3852558" cy="338554"/>
            </a:xfrm>
            <a:prstGeom prst="rect">
              <a:avLst/>
            </a:prstGeom>
            <a:noFill/>
          </p:spPr>
          <p:txBody>
            <a:bodyPr wrap="square" rtlCol="0">
              <a:spAutoFit/>
            </a:bodyPr>
            <a:lstStyle/>
            <a:p>
              <a:r>
                <a:rPr lang="en-US" sz="1600" dirty="0" smtClean="0">
                  <a:solidFill>
                    <a:schemeClr val="tx2"/>
                  </a:solidFill>
                  <a:latin typeface="Benchnine" panose="02000503000000000000" pitchFamily="2" charset="0"/>
                </a:rPr>
                <a:t>                                          WE </a:t>
              </a:r>
              <a:r>
                <a:rPr lang="en-US" sz="1600" dirty="0">
                  <a:solidFill>
                    <a:schemeClr val="tx2"/>
                  </a:solidFill>
                  <a:latin typeface="Benchnine" panose="02000503000000000000" pitchFamily="2" charset="0"/>
                </a:rPr>
                <a:t>SUPPORT PET LOVER.</a:t>
              </a:r>
              <a:endParaRPr lang="id-ID" sz="1600" dirty="0">
                <a:solidFill>
                  <a:schemeClr val="tx2"/>
                </a:solidFill>
                <a:latin typeface="Benchnine" panose="02000503000000000000" pitchFamily="2" charset="0"/>
              </a:endParaRPr>
            </a:p>
          </p:txBody>
        </p:sp>
      </p:grpSp>
      <p:cxnSp>
        <p:nvCxnSpPr>
          <p:cNvPr id="14" name="Straight Connector 13">
            <a:extLst>
              <a:ext uri="{FF2B5EF4-FFF2-40B4-BE49-F238E27FC236}">
                <a16:creationId xmlns:a16="http://schemas.microsoft.com/office/drawing/2014/main" id="{F6EF3841-F4C5-45D0-93C9-1BE021AF501B}"/>
              </a:ext>
            </a:extLst>
          </p:cNvPr>
          <p:cNvCxnSpPr>
            <a:cxnSpLocks/>
          </p:cNvCxnSpPr>
          <p:nvPr/>
        </p:nvCxnSpPr>
        <p:spPr>
          <a:xfrm rot="5400000">
            <a:off x="4629824" y="889093"/>
            <a:ext cx="0" cy="16824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09387D2-7CAA-41B9-B8A6-52BBCAAF0A95}"/>
              </a:ext>
            </a:extLst>
          </p:cNvPr>
          <p:cNvSpPr txBox="1"/>
          <p:nvPr/>
        </p:nvSpPr>
        <p:spPr>
          <a:xfrm>
            <a:off x="828048" y="1205783"/>
            <a:ext cx="2747959" cy="923330"/>
          </a:xfrm>
          <a:prstGeom prst="rect">
            <a:avLst/>
          </a:prstGeom>
          <a:noFill/>
        </p:spPr>
        <p:txBody>
          <a:bodyPr wrap="square" rtlCol="0">
            <a:spAutoFit/>
          </a:bodyPr>
          <a:lstStyle/>
          <a:p>
            <a:pPr algn="r">
              <a:lnSpc>
                <a:spcPct val="150000"/>
              </a:lnSpc>
            </a:pPr>
            <a:r>
              <a:rPr lang="id-ID" sz="1200" b="1" spc="100" dirty="0">
                <a:solidFill>
                  <a:schemeClr val="tx1">
                    <a:lumMod val="75000"/>
                  </a:schemeClr>
                </a:solidFill>
                <a:latin typeface="+mj-lt"/>
                <a:ea typeface="Roboto" panose="02000000000000000000" pitchFamily="2" charset="0"/>
              </a:rPr>
              <a:t>Sed ut perspiciatis unde omnis iste natus error sit voluptatem accusantium doloremque</a:t>
            </a:r>
          </a:p>
        </p:txBody>
      </p:sp>
      <p:sp>
        <p:nvSpPr>
          <p:cNvPr id="16" name="TextBox 15">
            <a:extLst>
              <a:ext uri="{FF2B5EF4-FFF2-40B4-BE49-F238E27FC236}">
                <a16:creationId xmlns:a16="http://schemas.microsoft.com/office/drawing/2014/main" id="{3EE9CF97-9892-40EE-81F2-9FECF0A3DE65}"/>
              </a:ext>
            </a:extLst>
          </p:cNvPr>
          <p:cNvSpPr txBox="1"/>
          <p:nvPr/>
        </p:nvSpPr>
        <p:spPr>
          <a:xfrm>
            <a:off x="828048" y="407629"/>
            <a:ext cx="2747959" cy="584775"/>
          </a:xfrm>
          <a:prstGeom prst="rect">
            <a:avLst/>
          </a:prstGeom>
          <a:noFill/>
        </p:spPr>
        <p:txBody>
          <a:bodyPr wrap="square" rtlCol="0">
            <a:spAutoFit/>
          </a:bodyPr>
          <a:lstStyle/>
          <a:p>
            <a:pPr algn="r"/>
            <a:r>
              <a:rPr lang="id-ID" sz="3200" dirty="0">
                <a:latin typeface="Benchnine" panose="02000503000000000000" pitchFamily="2" charset="0"/>
              </a:rPr>
              <a:t>FULL GROOMING</a:t>
            </a:r>
          </a:p>
        </p:txBody>
      </p:sp>
      <p:sp>
        <p:nvSpPr>
          <p:cNvPr id="17" name="TextBox 16">
            <a:extLst>
              <a:ext uri="{FF2B5EF4-FFF2-40B4-BE49-F238E27FC236}">
                <a16:creationId xmlns:a16="http://schemas.microsoft.com/office/drawing/2014/main" id="{3F6CEA99-F0B8-4D8D-8B5D-798FEA24AA8B}"/>
              </a:ext>
            </a:extLst>
          </p:cNvPr>
          <p:cNvSpPr txBox="1"/>
          <p:nvPr/>
        </p:nvSpPr>
        <p:spPr>
          <a:xfrm>
            <a:off x="559382" y="3348372"/>
            <a:ext cx="2747959" cy="923330"/>
          </a:xfrm>
          <a:prstGeom prst="rect">
            <a:avLst/>
          </a:prstGeom>
          <a:noFill/>
        </p:spPr>
        <p:txBody>
          <a:bodyPr wrap="square" rtlCol="0">
            <a:spAutoFit/>
          </a:bodyPr>
          <a:lstStyle/>
          <a:p>
            <a:pPr algn="r">
              <a:lnSpc>
                <a:spcPct val="150000"/>
              </a:lnSpc>
            </a:pPr>
            <a:r>
              <a:rPr lang="id-ID" sz="1200" b="1" spc="100" dirty="0">
                <a:solidFill>
                  <a:schemeClr val="tx1">
                    <a:lumMod val="75000"/>
                  </a:schemeClr>
                </a:solidFill>
                <a:latin typeface="+mj-lt"/>
                <a:ea typeface="Roboto" panose="02000000000000000000" pitchFamily="2" charset="0"/>
              </a:rPr>
              <a:t>Sed ut perspiciatis unde omnis iste natus error sit voluptatem accusantium doloremque</a:t>
            </a:r>
          </a:p>
        </p:txBody>
      </p:sp>
      <p:sp>
        <p:nvSpPr>
          <p:cNvPr id="18" name="TextBox 17">
            <a:extLst>
              <a:ext uri="{FF2B5EF4-FFF2-40B4-BE49-F238E27FC236}">
                <a16:creationId xmlns:a16="http://schemas.microsoft.com/office/drawing/2014/main" id="{1EEBBDD7-A63B-40E9-9CCE-B667E5C24C56}"/>
              </a:ext>
            </a:extLst>
          </p:cNvPr>
          <p:cNvSpPr txBox="1"/>
          <p:nvPr/>
        </p:nvSpPr>
        <p:spPr>
          <a:xfrm>
            <a:off x="551724" y="2699159"/>
            <a:ext cx="2747959" cy="584775"/>
          </a:xfrm>
          <a:prstGeom prst="rect">
            <a:avLst/>
          </a:prstGeom>
          <a:noFill/>
        </p:spPr>
        <p:txBody>
          <a:bodyPr wrap="square" rtlCol="0">
            <a:spAutoFit/>
          </a:bodyPr>
          <a:lstStyle/>
          <a:p>
            <a:pPr algn="r"/>
            <a:r>
              <a:rPr lang="en-US" sz="3200" dirty="0" smtClean="0">
                <a:latin typeface="Benchnine" panose="02000503000000000000" pitchFamily="2" charset="0"/>
              </a:rPr>
              <a:t>PET  CARE</a:t>
            </a:r>
            <a:endParaRPr lang="id-ID" sz="3200" dirty="0">
              <a:latin typeface="Benchnine" panose="02000503000000000000" pitchFamily="2" charset="0"/>
            </a:endParaRPr>
          </a:p>
        </p:txBody>
      </p:sp>
      <p:cxnSp>
        <p:nvCxnSpPr>
          <p:cNvPr id="19" name="Straight Connector 18">
            <a:extLst>
              <a:ext uri="{FF2B5EF4-FFF2-40B4-BE49-F238E27FC236}">
                <a16:creationId xmlns:a16="http://schemas.microsoft.com/office/drawing/2014/main" id="{25F0E6EC-7204-4E5C-97CC-B34C6F0B7C89}"/>
              </a:ext>
            </a:extLst>
          </p:cNvPr>
          <p:cNvCxnSpPr>
            <a:cxnSpLocks/>
          </p:cNvCxnSpPr>
          <p:nvPr/>
        </p:nvCxnSpPr>
        <p:spPr>
          <a:xfrm flipH="1">
            <a:off x="3710381" y="3704678"/>
            <a:ext cx="73651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82D9238-42E2-4606-9D4F-AED16B321EA7}"/>
              </a:ext>
            </a:extLst>
          </p:cNvPr>
          <p:cNvSpPr txBox="1"/>
          <p:nvPr/>
        </p:nvSpPr>
        <p:spPr>
          <a:xfrm>
            <a:off x="668467" y="5326511"/>
            <a:ext cx="2747959" cy="923330"/>
          </a:xfrm>
          <a:prstGeom prst="rect">
            <a:avLst/>
          </a:prstGeom>
          <a:noFill/>
        </p:spPr>
        <p:txBody>
          <a:bodyPr wrap="square" rtlCol="0">
            <a:spAutoFit/>
          </a:bodyPr>
          <a:lstStyle/>
          <a:p>
            <a:pPr algn="r">
              <a:lnSpc>
                <a:spcPct val="150000"/>
              </a:lnSpc>
            </a:pPr>
            <a:r>
              <a:rPr lang="id-ID" sz="1200" b="1" spc="100" dirty="0">
                <a:latin typeface="+mj-lt"/>
                <a:ea typeface="Roboto" panose="02000000000000000000" pitchFamily="2" charset="0"/>
              </a:rPr>
              <a:t>Sed ut perspiciatis unde omnis iste natus error sit voluptatem accusantium doloremque</a:t>
            </a:r>
          </a:p>
        </p:txBody>
      </p:sp>
      <p:sp>
        <p:nvSpPr>
          <p:cNvPr id="21" name="TextBox 20">
            <a:extLst>
              <a:ext uri="{FF2B5EF4-FFF2-40B4-BE49-F238E27FC236}">
                <a16:creationId xmlns:a16="http://schemas.microsoft.com/office/drawing/2014/main" id="{ED7DFABA-7206-4183-9B78-F8F82CD0E8C7}"/>
              </a:ext>
            </a:extLst>
          </p:cNvPr>
          <p:cNvSpPr txBox="1"/>
          <p:nvPr/>
        </p:nvSpPr>
        <p:spPr>
          <a:xfrm>
            <a:off x="2254926" y="5638218"/>
            <a:ext cx="2747959" cy="584775"/>
          </a:xfrm>
          <a:prstGeom prst="rect">
            <a:avLst/>
          </a:prstGeom>
          <a:noFill/>
        </p:spPr>
        <p:txBody>
          <a:bodyPr wrap="square" rtlCol="0">
            <a:spAutoFit/>
          </a:bodyPr>
          <a:lstStyle/>
          <a:p>
            <a:pPr algn="r"/>
            <a:r>
              <a:rPr lang="en-US" sz="3200" dirty="0" smtClean="0">
                <a:latin typeface="Benchnine" panose="02000503000000000000" pitchFamily="2" charset="0"/>
              </a:rPr>
              <a:t>BOARDING</a:t>
            </a:r>
            <a:endParaRPr lang="id-ID" sz="3200" dirty="0">
              <a:latin typeface="Benchnine" panose="02000503000000000000" pitchFamily="2" charset="0"/>
            </a:endParaRPr>
          </a:p>
        </p:txBody>
      </p:sp>
      <p:cxnSp>
        <p:nvCxnSpPr>
          <p:cNvPr id="23" name="Straight Connector 22">
            <a:extLst>
              <a:ext uri="{FF2B5EF4-FFF2-40B4-BE49-F238E27FC236}">
                <a16:creationId xmlns:a16="http://schemas.microsoft.com/office/drawing/2014/main" id="{3340A1A7-E13E-4EB8-9CE5-343866AA4EE5}"/>
              </a:ext>
            </a:extLst>
          </p:cNvPr>
          <p:cNvCxnSpPr>
            <a:cxnSpLocks/>
          </p:cNvCxnSpPr>
          <p:nvPr/>
        </p:nvCxnSpPr>
        <p:spPr>
          <a:xfrm flipH="1">
            <a:off x="3591933" y="5509341"/>
            <a:ext cx="14069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2FD8868-2B9B-45FA-A4E1-5953753A26B1}"/>
              </a:ext>
            </a:extLst>
          </p:cNvPr>
          <p:cNvSpPr txBox="1"/>
          <p:nvPr/>
        </p:nvSpPr>
        <p:spPr>
          <a:xfrm>
            <a:off x="9073807" y="5158289"/>
            <a:ext cx="2747959" cy="892552"/>
          </a:xfrm>
          <a:prstGeom prst="rect">
            <a:avLst/>
          </a:prstGeom>
          <a:noFill/>
        </p:spPr>
        <p:txBody>
          <a:bodyPr wrap="square" rtlCol="0">
            <a:spAutoFit/>
          </a:bodyPr>
          <a:lstStyle/>
          <a:p>
            <a:pPr algn="r">
              <a:lnSpc>
                <a:spcPct val="150000"/>
              </a:lnSpc>
            </a:pPr>
            <a:r>
              <a:rPr lang="id-ID" sz="1200" b="1" spc="100" dirty="0">
                <a:latin typeface="+mj-lt"/>
                <a:ea typeface="Roboto" panose="02000000000000000000" pitchFamily="2" charset="0"/>
              </a:rPr>
              <a:t>Sed ut perspiciatis unde omnis iste natus error sit voluptatem accusantium doloremque</a:t>
            </a:r>
          </a:p>
        </p:txBody>
      </p:sp>
      <p:sp>
        <p:nvSpPr>
          <p:cNvPr id="26" name="TextBox 25">
            <a:extLst>
              <a:ext uri="{FF2B5EF4-FFF2-40B4-BE49-F238E27FC236}">
                <a16:creationId xmlns:a16="http://schemas.microsoft.com/office/drawing/2014/main" id="{E8FFD87D-B7FE-4C01-B17A-674D7E3D8EE0}"/>
              </a:ext>
            </a:extLst>
          </p:cNvPr>
          <p:cNvSpPr txBox="1"/>
          <p:nvPr/>
        </p:nvSpPr>
        <p:spPr>
          <a:xfrm>
            <a:off x="10086382" y="4573514"/>
            <a:ext cx="2747959" cy="584775"/>
          </a:xfrm>
          <a:prstGeom prst="rect">
            <a:avLst/>
          </a:prstGeom>
          <a:noFill/>
        </p:spPr>
        <p:txBody>
          <a:bodyPr wrap="square" rtlCol="0">
            <a:spAutoFit/>
          </a:bodyPr>
          <a:lstStyle/>
          <a:p>
            <a:r>
              <a:rPr lang="en-US" sz="3200" dirty="0" smtClean="0">
                <a:latin typeface="Benchnine" panose="02000503000000000000" pitchFamily="2" charset="0"/>
              </a:rPr>
              <a:t>vaccination</a:t>
            </a:r>
            <a:endParaRPr lang="id-ID" sz="3200" dirty="0">
              <a:latin typeface="Benchnine" panose="02000503000000000000" pitchFamily="2" charset="0"/>
            </a:endParaRPr>
          </a:p>
        </p:txBody>
      </p:sp>
      <p:cxnSp>
        <p:nvCxnSpPr>
          <p:cNvPr id="27" name="Straight Connector 26">
            <a:extLst>
              <a:ext uri="{FF2B5EF4-FFF2-40B4-BE49-F238E27FC236}">
                <a16:creationId xmlns:a16="http://schemas.microsoft.com/office/drawing/2014/main" id="{CA56EFB9-F05C-4FF1-B89A-4166FDDB0388}"/>
              </a:ext>
            </a:extLst>
          </p:cNvPr>
          <p:cNvCxnSpPr>
            <a:cxnSpLocks/>
          </p:cNvCxnSpPr>
          <p:nvPr/>
        </p:nvCxnSpPr>
        <p:spPr>
          <a:xfrm flipH="1">
            <a:off x="9402192" y="4545553"/>
            <a:ext cx="22367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Freeform 280">
            <a:extLst>
              <a:ext uri="{FF2B5EF4-FFF2-40B4-BE49-F238E27FC236}">
                <a16:creationId xmlns:a16="http://schemas.microsoft.com/office/drawing/2014/main" id="{3D83B72C-EDAA-4517-B207-F57CDB07D767}"/>
              </a:ext>
            </a:extLst>
          </p:cNvPr>
          <p:cNvSpPr>
            <a:spLocks noEditPoints="1"/>
          </p:cNvSpPr>
          <p:nvPr/>
        </p:nvSpPr>
        <p:spPr bwMode="auto">
          <a:xfrm>
            <a:off x="10623148" y="3810037"/>
            <a:ext cx="613419" cy="499673"/>
          </a:xfrm>
          <a:custGeom>
            <a:avLst/>
            <a:gdLst>
              <a:gd name="T0" fmla="*/ 56 w 64"/>
              <a:gd name="T1" fmla="*/ 12 h 52"/>
              <a:gd name="T2" fmla="*/ 46 w 64"/>
              <a:gd name="T3" fmla="*/ 12 h 52"/>
              <a:gd name="T4" fmla="*/ 45 w 64"/>
              <a:gd name="T5" fmla="*/ 4 h 52"/>
              <a:gd name="T6" fmla="*/ 40 w 64"/>
              <a:gd name="T7" fmla="*/ 0 h 52"/>
              <a:gd name="T8" fmla="*/ 24 w 64"/>
              <a:gd name="T9" fmla="*/ 0 h 52"/>
              <a:gd name="T10" fmla="*/ 19 w 64"/>
              <a:gd name="T11" fmla="*/ 4 h 52"/>
              <a:gd name="T12" fmla="*/ 18 w 64"/>
              <a:gd name="T13" fmla="*/ 12 h 52"/>
              <a:gd name="T14" fmla="*/ 8 w 64"/>
              <a:gd name="T15" fmla="*/ 12 h 52"/>
              <a:gd name="T16" fmla="*/ 0 w 64"/>
              <a:gd name="T17" fmla="*/ 20 h 52"/>
              <a:gd name="T18" fmla="*/ 0 w 64"/>
              <a:gd name="T19" fmla="*/ 44 h 52"/>
              <a:gd name="T20" fmla="*/ 8 w 64"/>
              <a:gd name="T21" fmla="*/ 52 h 52"/>
              <a:gd name="T22" fmla="*/ 56 w 64"/>
              <a:gd name="T23" fmla="*/ 52 h 52"/>
              <a:gd name="T24" fmla="*/ 64 w 64"/>
              <a:gd name="T25" fmla="*/ 44 h 52"/>
              <a:gd name="T26" fmla="*/ 64 w 64"/>
              <a:gd name="T27" fmla="*/ 20 h 52"/>
              <a:gd name="T28" fmla="*/ 56 w 64"/>
              <a:gd name="T29" fmla="*/ 12 h 52"/>
              <a:gd name="T30" fmla="*/ 23 w 64"/>
              <a:gd name="T31" fmla="*/ 5 h 52"/>
              <a:gd name="T32" fmla="*/ 24 w 64"/>
              <a:gd name="T33" fmla="*/ 4 h 52"/>
              <a:gd name="T34" fmla="*/ 40 w 64"/>
              <a:gd name="T35" fmla="*/ 4 h 52"/>
              <a:gd name="T36" fmla="*/ 41 w 64"/>
              <a:gd name="T37" fmla="*/ 5 h 52"/>
              <a:gd name="T38" fmla="*/ 42 w 64"/>
              <a:gd name="T39" fmla="*/ 12 h 52"/>
              <a:gd name="T40" fmla="*/ 22 w 64"/>
              <a:gd name="T41" fmla="*/ 12 h 52"/>
              <a:gd name="T42" fmla="*/ 23 w 64"/>
              <a:gd name="T43" fmla="*/ 5 h 52"/>
              <a:gd name="T44" fmla="*/ 44 w 64"/>
              <a:gd name="T45" fmla="*/ 36 h 52"/>
              <a:gd name="T46" fmla="*/ 36 w 64"/>
              <a:gd name="T47" fmla="*/ 36 h 52"/>
              <a:gd name="T48" fmla="*/ 36 w 64"/>
              <a:gd name="T49" fmla="*/ 44 h 52"/>
              <a:gd name="T50" fmla="*/ 28 w 64"/>
              <a:gd name="T51" fmla="*/ 44 h 52"/>
              <a:gd name="T52" fmla="*/ 28 w 64"/>
              <a:gd name="T53" fmla="*/ 36 h 52"/>
              <a:gd name="T54" fmla="*/ 20 w 64"/>
              <a:gd name="T55" fmla="*/ 36 h 52"/>
              <a:gd name="T56" fmla="*/ 20 w 64"/>
              <a:gd name="T57" fmla="*/ 28 h 52"/>
              <a:gd name="T58" fmla="*/ 28 w 64"/>
              <a:gd name="T59" fmla="*/ 28 h 52"/>
              <a:gd name="T60" fmla="*/ 28 w 64"/>
              <a:gd name="T61" fmla="*/ 20 h 52"/>
              <a:gd name="T62" fmla="*/ 36 w 64"/>
              <a:gd name="T63" fmla="*/ 20 h 52"/>
              <a:gd name="T64" fmla="*/ 36 w 64"/>
              <a:gd name="T65" fmla="*/ 28 h 52"/>
              <a:gd name="T66" fmla="*/ 44 w 64"/>
              <a:gd name="T67" fmla="*/ 28 h 52"/>
              <a:gd name="T68" fmla="*/ 44 w 64"/>
              <a:gd name="T69" fmla="*/ 3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 h="52">
                <a:moveTo>
                  <a:pt x="56" y="12"/>
                </a:moveTo>
                <a:cubicBezTo>
                  <a:pt x="46" y="12"/>
                  <a:pt x="46" y="12"/>
                  <a:pt x="46" y="12"/>
                </a:cubicBezTo>
                <a:cubicBezTo>
                  <a:pt x="45" y="4"/>
                  <a:pt x="45" y="4"/>
                  <a:pt x="45" y="4"/>
                </a:cubicBezTo>
                <a:cubicBezTo>
                  <a:pt x="44" y="2"/>
                  <a:pt x="42" y="0"/>
                  <a:pt x="40" y="0"/>
                </a:cubicBezTo>
                <a:cubicBezTo>
                  <a:pt x="24" y="0"/>
                  <a:pt x="24" y="0"/>
                  <a:pt x="24" y="0"/>
                </a:cubicBezTo>
                <a:cubicBezTo>
                  <a:pt x="22" y="0"/>
                  <a:pt x="20" y="2"/>
                  <a:pt x="19" y="4"/>
                </a:cubicBezTo>
                <a:cubicBezTo>
                  <a:pt x="18" y="12"/>
                  <a:pt x="18" y="12"/>
                  <a:pt x="18" y="12"/>
                </a:cubicBezTo>
                <a:cubicBezTo>
                  <a:pt x="8" y="12"/>
                  <a:pt x="8" y="12"/>
                  <a:pt x="8" y="12"/>
                </a:cubicBezTo>
                <a:cubicBezTo>
                  <a:pt x="4" y="12"/>
                  <a:pt x="0" y="16"/>
                  <a:pt x="0" y="20"/>
                </a:cubicBezTo>
                <a:cubicBezTo>
                  <a:pt x="0" y="44"/>
                  <a:pt x="0" y="44"/>
                  <a:pt x="0" y="44"/>
                </a:cubicBezTo>
                <a:cubicBezTo>
                  <a:pt x="0" y="48"/>
                  <a:pt x="4" y="52"/>
                  <a:pt x="8" y="52"/>
                </a:cubicBezTo>
                <a:cubicBezTo>
                  <a:pt x="56" y="52"/>
                  <a:pt x="56" y="52"/>
                  <a:pt x="56" y="52"/>
                </a:cubicBezTo>
                <a:cubicBezTo>
                  <a:pt x="60" y="52"/>
                  <a:pt x="64" y="48"/>
                  <a:pt x="64" y="44"/>
                </a:cubicBezTo>
                <a:cubicBezTo>
                  <a:pt x="64" y="20"/>
                  <a:pt x="64" y="20"/>
                  <a:pt x="64" y="20"/>
                </a:cubicBezTo>
                <a:cubicBezTo>
                  <a:pt x="64" y="16"/>
                  <a:pt x="60" y="12"/>
                  <a:pt x="56" y="12"/>
                </a:cubicBezTo>
                <a:close/>
                <a:moveTo>
                  <a:pt x="23" y="5"/>
                </a:moveTo>
                <a:cubicBezTo>
                  <a:pt x="24" y="4"/>
                  <a:pt x="24" y="4"/>
                  <a:pt x="24" y="4"/>
                </a:cubicBezTo>
                <a:cubicBezTo>
                  <a:pt x="40" y="4"/>
                  <a:pt x="40" y="4"/>
                  <a:pt x="40" y="4"/>
                </a:cubicBezTo>
                <a:cubicBezTo>
                  <a:pt x="41" y="5"/>
                  <a:pt x="41" y="5"/>
                  <a:pt x="41" y="5"/>
                </a:cubicBezTo>
                <a:cubicBezTo>
                  <a:pt x="42" y="12"/>
                  <a:pt x="42" y="12"/>
                  <a:pt x="42" y="12"/>
                </a:cubicBezTo>
                <a:cubicBezTo>
                  <a:pt x="22" y="12"/>
                  <a:pt x="22" y="12"/>
                  <a:pt x="22" y="12"/>
                </a:cubicBezTo>
                <a:lnTo>
                  <a:pt x="23" y="5"/>
                </a:lnTo>
                <a:close/>
                <a:moveTo>
                  <a:pt x="44" y="36"/>
                </a:moveTo>
                <a:cubicBezTo>
                  <a:pt x="36" y="36"/>
                  <a:pt x="36" y="36"/>
                  <a:pt x="36" y="36"/>
                </a:cubicBezTo>
                <a:cubicBezTo>
                  <a:pt x="36" y="44"/>
                  <a:pt x="36" y="44"/>
                  <a:pt x="36" y="44"/>
                </a:cubicBezTo>
                <a:cubicBezTo>
                  <a:pt x="28" y="44"/>
                  <a:pt x="28" y="44"/>
                  <a:pt x="28" y="44"/>
                </a:cubicBezTo>
                <a:cubicBezTo>
                  <a:pt x="28" y="36"/>
                  <a:pt x="28" y="36"/>
                  <a:pt x="28" y="36"/>
                </a:cubicBezTo>
                <a:cubicBezTo>
                  <a:pt x="20" y="36"/>
                  <a:pt x="20" y="36"/>
                  <a:pt x="20" y="36"/>
                </a:cubicBezTo>
                <a:cubicBezTo>
                  <a:pt x="20" y="28"/>
                  <a:pt x="20" y="28"/>
                  <a:pt x="20" y="28"/>
                </a:cubicBezTo>
                <a:cubicBezTo>
                  <a:pt x="28" y="28"/>
                  <a:pt x="28" y="28"/>
                  <a:pt x="28" y="28"/>
                </a:cubicBezTo>
                <a:cubicBezTo>
                  <a:pt x="28" y="20"/>
                  <a:pt x="28" y="20"/>
                  <a:pt x="28" y="20"/>
                </a:cubicBezTo>
                <a:cubicBezTo>
                  <a:pt x="36" y="20"/>
                  <a:pt x="36" y="20"/>
                  <a:pt x="36" y="20"/>
                </a:cubicBezTo>
                <a:cubicBezTo>
                  <a:pt x="36" y="28"/>
                  <a:pt x="36" y="28"/>
                  <a:pt x="36" y="28"/>
                </a:cubicBezTo>
                <a:cubicBezTo>
                  <a:pt x="44" y="28"/>
                  <a:pt x="44" y="28"/>
                  <a:pt x="44" y="28"/>
                </a:cubicBezTo>
                <a:lnTo>
                  <a:pt x="44" y="36"/>
                </a:lnTo>
                <a:close/>
              </a:path>
            </a:pathLst>
          </a:custGeom>
          <a:solidFill>
            <a:schemeClr val="tx1">
              <a:lumMod val="75000"/>
            </a:schemeClr>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34" name="Freeform 5">
            <a:extLst>
              <a:ext uri="{FF2B5EF4-FFF2-40B4-BE49-F238E27FC236}">
                <a16:creationId xmlns:a16="http://schemas.microsoft.com/office/drawing/2014/main" id="{D16AA91A-2CD9-4F68-9182-EB369A312767}"/>
              </a:ext>
            </a:extLst>
          </p:cNvPr>
          <p:cNvSpPr>
            <a:spLocks noEditPoints="1"/>
          </p:cNvSpPr>
          <p:nvPr/>
        </p:nvSpPr>
        <p:spPr bwMode="auto">
          <a:xfrm>
            <a:off x="3905042" y="779001"/>
            <a:ext cx="669925" cy="687388"/>
          </a:xfrm>
          <a:custGeom>
            <a:avLst/>
            <a:gdLst>
              <a:gd name="T0" fmla="*/ 51 w 99"/>
              <a:gd name="T1" fmla="*/ 8 h 102"/>
              <a:gd name="T2" fmla="*/ 44 w 99"/>
              <a:gd name="T3" fmla="*/ 89 h 102"/>
              <a:gd name="T4" fmla="*/ 23 w 99"/>
              <a:gd name="T5" fmla="*/ 88 h 102"/>
              <a:gd name="T6" fmla="*/ 40 w 99"/>
              <a:gd name="T7" fmla="*/ 89 h 102"/>
              <a:gd name="T8" fmla="*/ 40 w 99"/>
              <a:gd name="T9" fmla="*/ 89 h 102"/>
              <a:gd name="T10" fmla="*/ 48 w 99"/>
              <a:gd name="T11" fmla="*/ 89 h 102"/>
              <a:gd name="T12" fmla="*/ 42 w 99"/>
              <a:gd name="T13" fmla="*/ 11 h 102"/>
              <a:gd name="T14" fmla="*/ 48 w 99"/>
              <a:gd name="T15" fmla="*/ 51 h 102"/>
              <a:gd name="T16" fmla="*/ 48 w 99"/>
              <a:gd name="T17" fmla="*/ 51 h 102"/>
              <a:gd name="T18" fmla="*/ 58 w 99"/>
              <a:gd name="T19" fmla="*/ 98 h 102"/>
              <a:gd name="T20" fmla="*/ 75 w 99"/>
              <a:gd name="T21" fmla="*/ 65 h 102"/>
              <a:gd name="T22" fmla="*/ 77 w 99"/>
              <a:gd name="T23" fmla="*/ 37 h 102"/>
              <a:gd name="T24" fmla="*/ 82 w 99"/>
              <a:gd name="T25" fmla="*/ 45 h 102"/>
              <a:gd name="T26" fmla="*/ 82 w 99"/>
              <a:gd name="T27" fmla="*/ 45 h 102"/>
              <a:gd name="T28" fmla="*/ 97 w 99"/>
              <a:gd name="T29" fmla="*/ 48 h 102"/>
              <a:gd name="T30" fmla="*/ 58 w 99"/>
              <a:gd name="T31" fmla="*/ 39 h 102"/>
              <a:gd name="T32" fmla="*/ 20 w 99"/>
              <a:gd name="T33" fmla="*/ 99 h 102"/>
              <a:gd name="T34" fmla="*/ 9 w 99"/>
              <a:gd name="T35" fmla="*/ 99 h 102"/>
              <a:gd name="T36" fmla="*/ 10 w 99"/>
              <a:gd name="T37" fmla="*/ 54 h 102"/>
              <a:gd name="T38" fmla="*/ 10 w 99"/>
              <a:gd name="T39" fmla="*/ 49 h 102"/>
              <a:gd name="T40" fmla="*/ 10 w 99"/>
              <a:gd name="T41" fmla="*/ 47 h 102"/>
              <a:gd name="T42" fmla="*/ 10 w 99"/>
              <a:gd name="T43" fmla="*/ 44 h 102"/>
              <a:gd name="T44" fmla="*/ 10 w 99"/>
              <a:gd name="T45" fmla="*/ 42 h 102"/>
              <a:gd name="T46" fmla="*/ 10 w 99"/>
              <a:gd name="T47" fmla="*/ 39 h 102"/>
              <a:gd name="T48" fmla="*/ 10 w 99"/>
              <a:gd name="T49" fmla="*/ 37 h 102"/>
              <a:gd name="T50" fmla="*/ 10 w 99"/>
              <a:gd name="T51" fmla="*/ 34 h 102"/>
              <a:gd name="T52" fmla="*/ 10 w 99"/>
              <a:gd name="T53" fmla="*/ 32 h 102"/>
              <a:gd name="T54" fmla="*/ 10 w 99"/>
              <a:gd name="T55" fmla="*/ 29 h 102"/>
              <a:gd name="T56" fmla="*/ 10 w 99"/>
              <a:gd name="T57" fmla="*/ 27 h 102"/>
              <a:gd name="T58" fmla="*/ 10 w 99"/>
              <a:gd name="T59" fmla="*/ 24 h 102"/>
              <a:gd name="T60" fmla="*/ 10 w 99"/>
              <a:gd name="T61" fmla="*/ 21 h 102"/>
              <a:gd name="T62" fmla="*/ 10 w 99"/>
              <a:gd name="T63" fmla="*/ 19 h 102"/>
              <a:gd name="T64" fmla="*/ 10 w 99"/>
              <a:gd name="T65" fmla="*/ 16 h 102"/>
              <a:gd name="T66" fmla="*/ 10 w 99"/>
              <a:gd name="T67" fmla="*/ 14 h 102"/>
              <a:gd name="T68" fmla="*/ 10 w 99"/>
              <a:gd name="T69" fmla="*/ 11 h 102"/>
              <a:gd name="T70" fmla="*/ 10 w 99"/>
              <a:gd name="T71" fmla="*/ 9 h 102"/>
              <a:gd name="T72" fmla="*/ 10 w 99"/>
              <a:gd name="T73" fmla="*/ 6 h 102"/>
              <a:gd name="T74" fmla="*/ 10 w 99"/>
              <a:gd name="T75" fmla="*/ 4 h 102"/>
              <a:gd name="T76" fmla="*/ 28 w 99"/>
              <a:gd name="T77" fmla="*/ 3 h 102"/>
              <a:gd name="T78" fmla="*/ 28 w 99"/>
              <a:gd name="T79" fmla="*/ 6 h 102"/>
              <a:gd name="T80" fmla="*/ 28 w 99"/>
              <a:gd name="T81" fmla="*/ 9 h 102"/>
              <a:gd name="T82" fmla="*/ 28 w 99"/>
              <a:gd name="T83" fmla="*/ 11 h 102"/>
              <a:gd name="T84" fmla="*/ 28 w 99"/>
              <a:gd name="T85" fmla="*/ 14 h 102"/>
              <a:gd name="T86" fmla="*/ 28 w 99"/>
              <a:gd name="T87" fmla="*/ 16 h 102"/>
              <a:gd name="T88" fmla="*/ 28 w 99"/>
              <a:gd name="T89" fmla="*/ 19 h 102"/>
              <a:gd name="T90" fmla="*/ 28 w 99"/>
              <a:gd name="T91" fmla="*/ 21 h 102"/>
              <a:gd name="T92" fmla="*/ 28 w 99"/>
              <a:gd name="T93" fmla="*/ 24 h 102"/>
              <a:gd name="T94" fmla="*/ 28 w 99"/>
              <a:gd name="T95" fmla="*/ 26 h 102"/>
              <a:gd name="T96" fmla="*/ 28 w 99"/>
              <a:gd name="T97" fmla="*/ 29 h 102"/>
              <a:gd name="T98" fmla="*/ 28 w 99"/>
              <a:gd name="T99" fmla="*/ 32 h 102"/>
              <a:gd name="T100" fmla="*/ 28 w 99"/>
              <a:gd name="T101" fmla="*/ 34 h 102"/>
              <a:gd name="T102" fmla="*/ 28 w 99"/>
              <a:gd name="T103" fmla="*/ 37 h 102"/>
              <a:gd name="T104" fmla="*/ 28 w 99"/>
              <a:gd name="T105" fmla="*/ 39 h 102"/>
              <a:gd name="T106" fmla="*/ 28 w 99"/>
              <a:gd name="T107" fmla="*/ 42 h 102"/>
              <a:gd name="T108" fmla="*/ 28 w 99"/>
              <a:gd name="T109" fmla="*/ 44 h 102"/>
              <a:gd name="T110" fmla="*/ 28 w 99"/>
              <a:gd name="T111" fmla="*/ 47 h 102"/>
              <a:gd name="T112" fmla="*/ 28 w 99"/>
              <a:gd name="T113" fmla="*/ 49 h 102"/>
              <a:gd name="T114" fmla="*/ 17 w 99"/>
              <a:gd name="T115" fmla="*/ 54 h 102"/>
              <a:gd name="T116" fmla="*/ 18 w 99"/>
              <a:gd name="T117" fmla="*/ 57 h 102"/>
              <a:gd name="T118" fmla="*/ 18 w 99"/>
              <a:gd name="T119" fmla="*/ 9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9" h="102">
                <a:moveTo>
                  <a:pt x="50" y="47"/>
                </a:moveTo>
                <a:cubicBezTo>
                  <a:pt x="49" y="41"/>
                  <a:pt x="48" y="35"/>
                  <a:pt x="46" y="29"/>
                </a:cubicBezTo>
                <a:cubicBezTo>
                  <a:pt x="48" y="19"/>
                  <a:pt x="50" y="10"/>
                  <a:pt x="50" y="10"/>
                </a:cubicBezTo>
                <a:cubicBezTo>
                  <a:pt x="51" y="8"/>
                  <a:pt x="51" y="8"/>
                  <a:pt x="51" y="8"/>
                </a:cubicBezTo>
                <a:lnTo>
                  <a:pt x="50" y="47"/>
                </a:lnTo>
                <a:close/>
                <a:moveTo>
                  <a:pt x="42" y="55"/>
                </a:moveTo>
                <a:cubicBezTo>
                  <a:pt x="45" y="58"/>
                  <a:pt x="45" y="58"/>
                  <a:pt x="45" y="58"/>
                </a:cubicBezTo>
                <a:cubicBezTo>
                  <a:pt x="44" y="89"/>
                  <a:pt x="44" y="89"/>
                  <a:pt x="44" y="89"/>
                </a:cubicBezTo>
                <a:cubicBezTo>
                  <a:pt x="44" y="89"/>
                  <a:pt x="44" y="89"/>
                  <a:pt x="44" y="89"/>
                </a:cubicBezTo>
                <a:cubicBezTo>
                  <a:pt x="44" y="89"/>
                  <a:pt x="44" y="89"/>
                  <a:pt x="44" y="89"/>
                </a:cubicBezTo>
                <a:cubicBezTo>
                  <a:pt x="44" y="95"/>
                  <a:pt x="39" y="100"/>
                  <a:pt x="33" y="100"/>
                </a:cubicBezTo>
                <a:cubicBezTo>
                  <a:pt x="27" y="100"/>
                  <a:pt x="23" y="95"/>
                  <a:pt x="23" y="88"/>
                </a:cubicBezTo>
                <a:cubicBezTo>
                  <a:pt x="23" y="84"/>
                  <a:pt x="25" y="80"/>
                  <a:pt x="28" y="78"/>
                </a:cubicBezTo>
                <a:cubicBezTo>
                  <a:pt x="29" y="78"/>
                  <a:pt x="39" y="70"/>
                  <a:pt x="41" y="58"/>
                </a:cubicBezTo>
                <a:cubicBezTo>
                  <a:pt x="41" y="58"/>
                  <a:pt x="41" y="57"/>
                  <a:pt x="42" y="55"/>
                </a:cubicBezTo>
                <a:close/>
                <a:moveTo>
                  <a:pt x="40" y="89"/>
                </a:moveTo>
                <a:cubicBezTo>
                  <a:pt x="40" y="84"/>
                  <a:pt x="37" y="80"/>
                  <a:pt x="33" y="80"/>
                </a:cubicBezTo>
                <a:cubicBezTo>
                  <a:pt x="29" y="80"/>
                  <a:pt x="26" y="84"/>
                  <a:pt x="26" y="88"/>
                </a:cubicBezTo>
                <a:cubicBezTo>
                  <a:pt x="26" y="93"/>
                  <a:pt x="29" y="97"/>
                  <a:pt x="33" y="97"/>
                </a:cubicBezTo>
                <a:cubicBezTo>
                  <a:pt x="37" y="97"/>
                  <a:pt x="40" y="93"/>
                  <a:pt x="40" y="89"/>
                </a:cubicBezTo>
                <a:close/>
                <a:moveTo>
                  <a:pt x="69" y="90"/>
                </a:moveTo>
                <a:cubicBezTo>
                  <a:pt x="69" y="96"/>
                  <a:pt x="64" y="102"/>
                  <a:pt x="58" y="102"/>
                </a:cubicBezTo>
                <a:cubicBezTo>
                  <a:pt x="52" y="101"/>
                  <a:pt x="47" y="96"/>
                  <a:pt x="48" y="90"/>
                </a:cubicBezTo>
                <a:cubicBezTo>
                  <a:pt x="48" y="89"/>
                  <a:pt x="48" y="89"/>
                  <a:pt x="48" y="89"/>
                </a:cubicBezTo>
                <a:cubicBezTo>
                  <a:pt x="47" y="57"/>
                  <a:pt x="47" y="57"/>
                  <a:pt x="47" y="57"/>
                </a:cubicBezTo>
                <a:cubicBezTo>
                  <a:pt x="42" y="53"/>
                  <a:pt x="42" y="53"/>
                  <a:pt x="42" y="53"/>
                </a:cubicBezTo>
                <a:cubicBezTo>
                  <a:pt x="40" y="9"/>
                  <a:pt x="40" y="9"/>
                  <a:pt x="40" y="9"/>
                </a:cubicBezTo>
                <a:cubicBezTo>
                  <a:pt x="42" y="11"/>
                  <a:pt x="42" y="11"/>
                  <a:pt x="42" y="11"/>
                </a:cubicBezTo>
                <a:cubicBezTo>
                  <a:pt x="42" y="11"/>
                  <a:pt x="50" y="57"/>
                  <a:pt x="51" y="59"/>
                </a:cubicBezTo>
                <a:cubicBezTo>
                  <a:pt x="53" y="71"/>
                  <a:pt x="62" y="79"/>
                  <a:pt x="63" y="79"/>
                </a:cubicBezTo>
                <a:cubicBezTo>
                  <a:pt x="66" y="81"/>
                  <a:pt x="69" y="85"/>
                  <a:pt x="69" y="90"/>
                </a:cubicBezTo>
                <a:close/>
                <a:moveTo>
                  <a:pt x="48" y="51"/>
                </a:moveTo>
                <a:cubicBezTo>
                  <a:pt x="48" y="50"/>
                  <a:pt x="47" y="49"/>
                  <a:pt x="46" y="49"/>
                </a:cubicBezTo>
                <a:cubicBezTo>
                  <a:pt x="45" y="49"/>
                  <a:pt x="44" y="50"/>
                  <a:pt x="44" y="51"/>
                </a:cubicBezTo>
                <a:cubicBezTo>
                  <a:pt x="44" y="52"/>
                  <a:pt x="45" y="53"/>
                  <a:pt x="46" y="53"/>
                </a:cubicBezTo>
                <a:cubicBezTo>
                  <a:pt x="47" y="53"/>
                  <a:pt x="48" y="52"/>
                  <a:pt x="48" y="51"/>
                </a:cubicBezTo>
                <a:close/>
                <a:moveTo>
                  <a:pt x="65" y="90"/>
                </a:moveTo>
                <a:cubicBezTo>
                  <a:pt x="65" y="85"/>
                  <a:pt x="62" y="81"/>
                  <a:pt x="58" y="81"/>
                </a:cubicBezTo>
                <a:cubicBezTo>
                  <a:pt x="54" y="81"/>
                  <a:pt x="51" y="85"/>
                  <a:pt x="51" y="90"/>
                </a:cubicBezTo>
                <a:cubicBezTo>
                  <a:pt x="51" y="94"/>
                  <a:pt x="54" y="98"/>
                  <a:pt x="58" y="98"/>
                </a:cubicBezTo>
                <a:cubicBezTo>
                  <a:pt x="62" y="98"/>
                  <a:pt x="65" y="94"/>
                  <a:pt x="65" y="90"/>
                </a:cubicBezTo>
                <a:close/>
                <a:moveTo>
                  <a:pt x="76" y="47"/>
                </a:moveTo>
                <a:cubicBezTo>
                  <a:pt x="62" y="48"/>
                  <a:pt x="62" y="62"/>
                  <a:pt x="64" y="67"/>
                </a:cubicBezTo>
                <a:cubicBezTo>
                  <a:pt x="65" y="71"/>
                  <a:pt x="72" y="65"/>
                  <a:pt x="75" y="65"/>
                </a:cubicBezTo>
                <a:cubicBezTo>
                  <a:pt x="79" y="64"/>
                  <a:pt x="86" y="70"/>
                  <a:pt x="89" y="67"/>
                </a:cubicBezTo>
                <a:cubicBezTo>
                  <a:pt x="92" y="64"/>
                  <a:pt x="91" y="47"/>
                  <a:pt x="76" y="47"/>
                </a:cubicBezTo>
                <a:close/>
                <a:moveTo>
                  <a:pt x="72" y="45"/>
                </a:moveTo>
                <a:cubicBezTo>
                  <a:pt x="75" y="45"/>
                  <a:pt x="77" y="41"/>
                  <a:pt x="77" y="37"/>
                </a:cubicBezTo>
                <a:cubicBezTo>
                  <a:pt x="76" y="33"/>
                  <a:pt x="74" y="29"/>
                  <a:pt x="71" y="30"/>
                </a:cubicBezTo>
                <a:cubicBezTo>
                  <a:pt x="68" y="30"/>
                  <a:pt x="66" y="34"/>
                  <a:pt x="67" y="38"/>
                </a:cubicBezTo>
                <a:cubicBezTo>
                  <a:pt x="67" y="42"/>
                  <a:pt x="70" y="45"/>
                  <a:pt x="72" y="45"/>
                </a:cubicBezTo>
                <a:close/>
                <a:moveTo>
                  <a:pt x="82" y="45"/>
                </a:moveTo>
                <a:cubicBezTo>
                  <a:pt x="85" y="46"/>
                  <a:pt x="88" y="43"/>
                  <a:pt x="89" y="39"/>
                </a:cubicBezTo>
                <a:cubicBezTo>
                  <a:pt x="90" y="35"/>
                  <a:pt x="89" y="31"/>
                  <a:pt x="86" y="30"/>
                </a:cubicBezTo>
                <a:cubicBezTo>
                  <a:pt x="84" y="29"/>
                  <a:pt x="80" y="32"/>
                  <a:pt x="79" y="36"/>
                </a:cubicBezTo>
                <a:cubicBezTo>
                  <a:pt x="78" y="40"/>
                  <a:pt x="79" y="44"/>
                  <a:pt x="82" y="45"/>
                </a:cubicBezTo>
                <a:close/>
                <a:moveTo>
                  <a:pt x="96" y="39"/>
                </a:moveTo>
                <a:cubicBezTo>
                  <a:pt x="94" y="38"/>
                  <a:pt x="91" y="40"/>
                  <a:pt x="89" y="43"/>
                </a:cubicBezTo>
                <a:cubicBezTo>
                  <a:pt x="87" y="47"/>
                  <a:pt x="88" y="51"/>
                  <a:pt x="90" y="52"/>
                </a:cubicBezTo>
                <a:cubicBezTo>
                  <a:pt x="92" y="53"/>
                  <a:pt x="95" y="51"/>
                  <a:pt x="97" y="48"/>
                </a:cubicBezTo>
                <a:cubicBezTo>
                  <a:pt x="99" y="44"/>
                  <a:pt x="99" y="41"/>
                  <a:pt x="96" y="39"/>
                </a:cubicBezTo>
                <a:close/>
                <a:moveTo>
                  <a:pt x="65" y="51"/>
                </a:moveTo>
                <a:cubicBezTo>
                  <a:pt x="67" y="50"/>
                  <a:pt x="67" y="46"/>
                  <a:pt x="65" y="43"/>
                </a:cubicBezTo>
                <a:cubicBezTo>
                  <a:pt x="64" y="39"/>
                  <a:pt x="60" y="38"/>
                  <a:pt x="58" y="39"/>
                </a:cubicBezTo>
                <a:cubicBezTo>
                  <a:pt x="56" y="40"/>
                  <a:pt x="55" y="44"/>
                  <a:pt x="57" y="47"/>
                </a:cubicBezTo>
                <a:cubicBezTo>
                  <a:pt x="59" y="50"/>
                  <a:pt x="62" y="52"/>
                  <a:pt x="65" y="51"/>
                </a:cubicBezTo>
                <a:close/>
                <a:moveTo>
                  <a:pt x="20" y="55"/>
                </a:moveTo>
                <a:cubicBezTo>
                  <a:pt x="20" y="99"/>
                  <a:pt x="20" y="99"/>
                  <a:pt x="20" y="99"/>
                </a:cubicBezTo>
                <a:cubicBezTo>
                  <a:pt x="20" y="99"/>
                  <a:pt x="20" y="99"/>
                  <a:pt x="20" y="99"/>
                </a:cubicBezTo>
                <a:cubicBezTo>
                  <a:pt x="20" y="99"/>
                  <a:pt x="17" y="101"/>
                  <a:pt x="14" y="102"/>
                </a:cubicBezTo>
                <a:cubicBezTo>
                  <a:pt x="11" y="102"/>
                  <a:pt x="9" y="99"/>
                  <a:pt x="9" y="99"/>
                </a:cubicBezTo>
                <a:cubicBezTo>
                  <a:pt x="9" y="99"/>
                  <a:pt x="9" y="99"/>
                  <a:pt x="9" y="99"/>
                </a:cubicBezTo>
                <a:cubicBezTo>
                  <a:pt x="8" y="55"/>
                  <a:pt x="8" y="55"/>
                  <a:pt x="8" y="55"/>
                </a:cubicBezTo>
                <a:cubicBezTo>
                  <a:pt x="11" y="55"/>
                  <a:pt x="11" y="55"/>
                  <a:pt x="11" y="55"/>
                </a:cubicBezTo>
                <a:cubicBezTo>
                  <a:pt x="11" y="54"/>
                  <a:pt x="11" y="54"/>
                  <a:pt x="11" y="54"/>
                </a:cubicBezTo>
                <a:cubicBezTo>
                  <a:pt x="10" y="54"/>
                  <a:pt x="10" y="54"/>
                  <a:pt x="10" y="54"/>
                </a:cubicBezTo>
                <a:cubicBezTo>
                  <a:pt x="10" y="54"/>
                  <a:pt x="10" y="53"/>
                  <a:pt x="10" y="51"/>
                </a:cubicBezTo>
                <a:cubicBezTo>
                  <a:pt x="0" y="51"/>
                  <a:pt x="0" y="51"/>
                  <a:pt x="0" y="51"/>
                </a:cubicBezTo>
                <a:cubicBezTo>
                  <a:pt x="0" y="49"/>
                  <a:pt x="0" y="49"/>
                  <a:pt x="0" y="49"/>
                </a:cubicBezTo>
                <a:cubicBezTo>
                  <a:pt x="10" y="49"/>
                  <a:pt x="10" y="49"/>
                  <a:pt x="10" y="49"/>
                </a:cubicBezTo>
                <a:cubicBezTo>
                  <a:pt x="10" y="49"/>
                  <a:pt x="10" y="48"/>
                  <a:pt x="10" y="48"/>
                </a:cubicBezTo>
                <a:cubicBezTo>
                  <a:pt x="0" y="48"/>
                  <a:pt x="0" y="48"/>
                  <a:pt x="0" y="48"/>
                </a:cubicBezTo>
                <a:cubicBezTo>
                  <a:pt x="0" y="47"/>
                  <a:pt x="0" y="47"/>
                  <a:pt x="0" y="47"/>
                </a:cubicBezTo>
                <a:cubicBezTo>
                  <a:pt x="10" y="47"/>
                  <a:pt x="10" y="47"/>
                  <a:pt x="10" y="47"/>
                </a:cubicBezTo>
                <a:cubicBezTo>
                  <a:pt x="10" y="46"/>
                  <a:pt x="10" y="46"/>
                  <a:pt x="10" y="46"/>
                </a:cubicBezTo>
                <a:cubicBezTo>
                  <a:pt x="0" y="46"/>
                  <a:pt x="0" y="46"/>
                  <a:pt x="0" y="46"/>
                </a:cubicBezTo>
                <a:cubicBezTo>
                  <a:pt x="0" y="44"/>
                  <a:pt x="0" y="44"/>
                  <a:pt x="0" y="44"/>
                </a:cubicBezTo>
                <a:cubicBezTo>
                  <a:pt x="10" y="44"/>
                  <a:pt x="10" y="44"/>
                  <a:pt x="10" y="44"/>
                </a:cubicBezTo>
                <a:cubicBezTo>
                  <a:pt x="10" y="44"/>
                  <a:pt x="10" y="44"/>
                  <a:pt x="10" y="43"/>
                </a:cubicBezTo>
                <a:cubicBezTo>
                  <a:pt x="0" y="43"/>
                  <a:pt x="0" y="43"/>
                  <a:pt x="0" y="43"/>
                </a:cubicBezTo>
                <a:cubicBezTo>
                  <a:pt x="0" y="42"/>
                  <a:pt x="0" y="42"/>
                  <a:pt x="0" y="42"/>
                </a:cubicBezTo>
                <a:cubicBezTo>
                  <a:pt x="10" y="42"/>
                  <a:pt x="10" y="42"/>
                  <a:pt x="10" y="42"/>
                </a:cubicBezTo>
                <a:cubicBezTo>
                  <a:pt x="10" y="42"/>
                  <a:pt x="10" y="41"/>
                  <a:pt x="10" y="41"/>
                </a:cubicBezTo>
                <a:cubicBezTo>
                  <a:pt x="0" y="41"/>
                  <a:pt x="0" y="41"/>
                  <a:pt x="0" y="41"/>
                </a:cubicBezTo>
                <a:cubicBezTo>
                  <a:pt x="0" y="39"/>
                  <a:pt x="0" y="39"/>
                  <a:pt x="0" y="39"/>
                </a:cubicBezTo>
                <a:cubicBezTo>
                  <a:pt x="10" y="39"/>
                  <a:pt x="10" y="39"/>
                  <a:pt x="10" y="39"/>
                </a:cubicBezTo>
                <a:cubicBezTo>
                  <a:pt x="10" y="39"/>
                  <a:pt x="10" y="39"/>
                  <a:pt x="10" y="38"/>
                </a:cubicBezTo>
                <a:cubicBezTo>
                  <a:pt x="0" y="38"/>
                  <a:pt x="0" y="38"/>
                  <a:pt x="0" y="38"/>
                </a:cubicBezTo>
                <a:cubicBezTo>
                  <a:pt x="0" y="37"/>
                  <a:pt x="0" y="37"/>
                  <a:pt x="0" y="37"/>
                </a:cubicBezTo>
                <a:cubicBezTo>
                  <a:pt x="10" y="37"/>
                  <a:pt x="10" y="37"/>
                  <a:pt x="10" y="37"/>
                </a:cubicBezTo>
                <a:cubicBezTo>
                  <a:pt x="10" y="37"/>
                  <a:pt x="10" y="36"/>
                  <a:pt x="10" y="36"/>
                </a:cubicBezTo>
                <a:cubicBezTo>
                  <a:pt x="0" y="36"/>
                  <a:pt x="0" y="36"/>
                  <a:pt x="0" y="36"/>
                </a:cubicBezTo>
                <a:cubicBezTo>
                  <a:pt x="0" y="34"/>
                  <a:pt x="0" y="34"/>
                  <a:pt x="0" y="34"/>
                </a:cubicBezTo>
                <a:cubicBezTo>
                  <a:pt x="10" y="34"/>
                  <a:pt x="10" y="34"/>
                  <a:pt x="10" y="34"/>
                </a:cubicBezTo>
                <a:cubicBezTo>
                  <a:pt x="10" y="34"/>
                  <a:pt x="10" y="33"/>
                  <a:pt x="10" y="33"/>
                </a:cubicBezTo>
                <a:cubicBezTo>
                  <a:pt x="0" y="33"/>
                  <a:pt x="0" y="33"/>
                  <a:pt x="0" y="33"/>
                </a:cubicBezTo>
                <a:cubicBezTo>
                  <a:pt x="0" y="32"/>
                  <a:pt x="0" y="32"/>
                  <a:pt x="0" y="32"/>
                </a:cubicBezTo>
                <a:cubicBezTo>
                  <a:pt x="10" y="32"/>
                  <a:pt x="10" y="32"/>
                  <a:pt x="10" y="32"/>
                </a:cubicBezTo>
                <a:cubicBezTo>
                  <a:pt x="10" y="31"/>
                  <a:pt x="10" y="31"/>
                  <a:pt x="10" y="30"/>
                </a:cubicBezTo>
                <a:cubicBezTo>
                  <a:pt x="0" y="30"/>
                  <a:pt x="0" y="30"/>
                  <a:pt x="0" y="30"/>
                </a:cubicBezTo>
                <a:cubicBezTo>
                  <a:pt x="0" y="29"/>
                  <a:pt x="0" y="29"/>
                  <a:pt x="0" y="29"/>
                </a:cubicBezTo>
                <a:cubicBezTo>
                  <a:pt x="10" y="29"/>
                  <a:pt x="10" y="29"/>
                  <a:pt x="10" y="29"/>
                </a:cubicBezTo>
                <a:cubicBezTo>
                  <a:pt x="10" y="29"/>
                  <a:pt x="10" y="28"/>
                  <a:pt x="10" y="28"/>
                </a:cubicBezTo>
                <a:cubicBezTo>
                  <a:pt x="0" y="28"/>
                  <a:pt x="0" y="28"/>
                  <a:pt x="0" y="28"/>
                </a:cubicBezTo>
                <a:cubicBezTo>
                  <a:pt x="0" y="27"/>
                  <a:pt x="0" y="27"/>
                  <a:pt x="0" y="27"/>
                </a:cubicBezTo>
                <a:cubicBezTo>
                  <a:pt x="10" y="27"/>
                  <a:pt x="10" y="27"/>
                  <a:pt x="10" y="27"/>
                </a:cubicBezTo>
                <a:cubicBezTo>
                  <a:pt x="10" y="26"/>
                  <a:pt x="10" y="26"/>
                  <a:pt x="10" y="25"/>
                </a:cubicBezTo>
                <a:cubicBezTo>
                  <a:pt x="0" y="25"/>
                  <a:pt x="0" y="25"/>
                  <a:pt x="0" y="25"/>
                </a:cubicBezTo>
                <a:cubicBezTo>
                  <a:pt x="0" y="24"/>
                  <a:pt x="0" y="24"/>
                  <a:pt x="0" y="24"/>
                </a:cubicBezTo>
                <a:cubicBezTo>
                  <a:pt x="10" y="24"/>
                  <a:pt x="10" y="24"/>
                  <a:pt x="10" y="24"/>
                </a:cubicBezTo>
                <a:cubicBezTo>
                  <a:pt x="10" y="24"/>
                  <a:pt x="10" y="23"/>
                  <a:pt x="10" y="23"/>
                </a:cubicBezTo>
                <a:cubicBezTo>
                  <a:pt x="0" y="23"/>
                  <a:pt x="0" y="23"/>
                  <a:pt x="0" y="23"/>
                </a:cubicBezTo>
                <a:cubicBezTo>
                  <a:pt x="0" y="22"/>
                  <a:pt x="0" y="22"/>
                  <a:pt x="0" y="22"/>
                </a:cubicBezTo>
                <a:cubicBezTo>
                  <a:pt x="10" y="21"/>
                  <a:pt x="10" y="21"/>
                  <a:pt x="10" y="21"/>
                </a:cubicBezTo>
                <a:cubicBezTo>
                  <a:pt x="10" y="21"/>
                  <a:pt x="10" y="21"/>
                  <a:pt x="10" y="20"/>
                </a:cubicBezTo>
                <a:cubicBezTo>
                  <a:pt x="0" y="20"/>
                  <a:pt x="0" y="20"/>
                  <a:pt x="0" y="20"/>
                </a:cubicBezTo>
                <a:cubicBezTo>
                  <a:pt x="0" y="19"/>
                  <a:pt x="0" y="19"/>
                  <a:pt x="0" y="19"/>
                </a:cubicBezTo>
                <a:cubicBezTo>
                  <a:pt x="10" y="19"/>
                  <a:pt x="10" y="19"/>
                  <a:pt x="10" y="19"/>
                </a:cubicBezTo>
                <a:cubicBezTo>
                  <a:pt x="10" y="19"/>
                  <a:pt x="10" y="18"/>
                  <a:pt x="10" y="18"/>
                </a:cubicBezTo>
                <a:cubicBezTo>
                  <a:pt x="0" y="18"/>
                  <a:pt x="0" y="18"/>
                  <a:pt x="0" y="18"/>
                </a:cubicBezTo>
                <a:cubicBezTo>
                  <a:pt x="0" y="16"/>
                  <a:pt x="0" y="16"/>
                  <a:pt x="0" y="16"/>
                </a:cubicBezTo>
                <a:cubicBezTo>
                  <a:pt x="10" y="16"/>
                  <a:pt x="10" y="16"/>
                  <a:pt x="10" y="16"/>
                </a:cubicBezTo>
                <a:cubicBezTo>
                  <a:pt x="10" y="16"/>
                  <a:pt x="10" y="16"/>
                  <a:pt x="10" y="15"/>
                </a:cubicBezTo>
                <a:cubicBezTo>
                  <a:pt x="0" y="15"/>
                  <a:pt x="0" y="15"/>
                  <a:pt x="0" y="15"/>
                </a:cubicBezTo>
                <a:cubicBezTo>
                  <a:pt x="0" y="14"/>
                  <a:pt x="0" y="14"/>
                  <a:pt x="0" y="14"/>
                </a:cubicBezTo>
                <a:cubicBezTo>
                  <a:pt x="10" y="14"/>
                  <a:pt x="10" y="14"/>
                  <a:pt x="10" y="14"/>
                </a:cubicBezTo>
                <a:cubicBezTo>
                  <a:pt x="10" y="13"/>
                  <a:pt x="10" y="13"/>
                  <a:pt x="10" y="12"/>
                </a:cubicBezTo>
                <a:cubicBezTo>
                  <a:pt x="0" y="12"/>
                  <a:pt x="0" y="12"/>
                  <a:pt x="0" y="12"/>
                </a:cubicBezTo>
                <a:cubicBezTo>
                  <a:pt x="0" y="11"/>
                  <a:pt x="0" y="11"/>
                  <a:pt x="0" y="11"/>
                </a:cubicBezTo>
                <a:cubicBezTo>
                  <a:pt x="10" y="11"/>
                  <a:pt x="10" y="11"/>
                  <a:pt x="10" y="11"/>
                </a:cubicBezTo>
                <a:cubicBezTo>
                  <a:pt x="10" y="10"/>
                  <a:pt x="10" y="10"/>
                  <a:pt x="10" y="10"/>
                </a:cubicBezTo>
                <a:cubicBezTo>
                  <a:pt x="0" y="10"/>
                  <a:pt x="0" y="10"/>
                  <a:pt x="0" y="10"/>
                </a:cubicBezTo>
                <a:cubicBezTo>
                  <a:pt x="0" y="9"/>
                  <a:pt x="0" y="9"/>
                  <a:pt x="0" y="9"/>
                </a:cubicBezTo>
                <a:cubicBezTo>
                  <a:pt x="10" y="9"/>
                  <a:pt x="10" y="9"/>
                  <a:pt x="10" y="9"/>
                </a:cubicBezTo>
                <a:cubicBezTo>
                  <a:pt x="10" y="8"/>
                  <a:pt x="10" y="8"/>
                  <a:pt x="10" y="7"/>
                </a:cubicBezTo>
                <a:cubicBezTo>
                  <a:pt x="0" y="7"/>
                  <a:pt x="0" y="7"/>
                  <a:pt x="0" y="7"/>
                </a:cubicBezTo>
                <a:cubicBezTo>
                  <a:pt x="0" y="6"/>
                  <a:pt x="0" y="6"/>
                  <a:pt x="0" y="6"/>
                </a:cubicBezTo>
                <a:cubicBezTo>
                  <a:pt x="10" y="6"/>
                  <a:pt x="10" y="6"/>
                  <a:pt x="10" y="6"/>
                </a:cubicBezTo>
                <a:cubicBezTo>
                  <a:pt x="10" y="6"/>
                  <a:pt x="10" y="5"/>
                  <a:pt x="10" y="5"/>
                </a:cubicBezTo>
                <a:cubicBezTo>
                  <a:pt x="0" y="5"/>
                  <a:pt x="0" y="5"/>
                  <a:pt x="0" y="5"/>
                </a:cubicBezTo>
                <a:cubicBezTo>
                  <a:pt x="0" y="4"/>
                  <a:pt x="0" y="4"/>
                  <a:pt x="0" y="4"/>
                </a:cubicBezTo>
                <a:cubicBezTo>
                  <a:pt x="10" y="4"/>
                  <a:pt x="10" y="4"/>
                  <a:pt x="10" y="4"/>
                </a:cubicBezTo>
                <a:cubicBezTo>
                  <a:pt x="10" y="3"/>
                  <a:pt x="10" y="2"/>
                  <a:pt x="10" y="2"/>
                </a:cubicBezTo>
                <a:cubicBezTo>
                  <a:pt x="10" y="0"/>
                  <a:pt x="18" y="1"/>
                  <a:pt x="18" y="2"/>
                </a:cubicBezTo>
                <a:cubicBezTo>
                  <a:pt x="18" y="2"/>
                  <a:pt x="18" y="3"/>
                  <a:pt x="18" y="4"/>
                </a:cubicBezTo>
                <a:cubicBezTo>
                  <a:pt x="28" y="3"/>
                  <a:pt x="28" y="3"/>
                  <a:pt x="28" y="3"/>
                </a:cubicBezTo>
                <a:cubicBezTo>
                  <a:pt x="28" y="5"/>
                  <a:pt x="28" y="5"/>
                  <a:pt x="28" y="5"/>
                </a:cubicBezTo>
                <a:cubicBezTo>
                  <a:pt x="18" y="5"/>
                  <a:pt x="18" y="5"/>
                  <a:pt x="18" y="5"/>
                </a:cubicBezTo>
                <a:cubicBezTo>
                  <a:pt x="18" y="5"/>
                  <a:pt x="18" y="6"/>
                  <a:pt x="18" y="6"/>
                </a:cubicBezTo>
                <a:cubicBezTo>
                  <a:pt x="28" y="6"/>
                  <a:pt x="28" y="6"/>
                  <a:pt x="28" y="6"/>
                </a:cubicBezTo>
                <a:cubicBezTo>
                  <a:pt x="28" y="7"/>
                  <a:pt x="28" y="7"/>
                  <a:pt x="28" y="7"/>
                </a:cubicBezTo>
                <a:cubicBezTo>
                  <a:pt x="18" y="7"/>
                  <a:pt x="18" y="7"/>
                  <a:pt x="18" y="7"/>
                </a:cubicBezTo>
                <a:cubicBezTo>
                  <a:pt x="18" y="8"/>
                  <a:pt x="18" y="8"/>
                  <a:pt x="18" y="9"/>
                </a:cubicBezTo>
                <a:cubicBezTo>
                  <a:pt x="28" y="9"/>
                  <a:pt x="28" y="9"/>
                  <a:pt x="28" y="9"/>
                </a:cubicBezTo>
                <a:cubicBezTo>
                  <a:pt x="28" y="10"/>
                  <a:pt x="28" y="10"/>
                  <a:pt x="28" y="10"/>
                </a:cubicBezTo>
                <a:cubicBezTo>
                  <a:pt x="18" y="10"/>
                  <a:pt x="18" y="10"/>
                  <a:pt x="18" y="10"/>
                </a:cubicBezTo>
                <a:cubicBezTo>
                  <a:pt x="18" y="10"/>
                  <a:pt x="18" y="11"/>
                  <a:pt x="18" y="11"/>
                </a:cubicBezTo>
                <a:cubicBezTo>
                  <a:pt x="28" y="11"/>
                  <a:pt x="28" y="11"/>
                  <a:pt x="28" y="11"/>
                </a:cubicBezTo>
                <a:cubicBezTo>
                  <a:pt x="28" y="12"/>
                  <a:pt x="28" y="12"/>
                  <a:pt x="28" y="12"/>
                </a:cubicBezTo>
                <a:cubicBezTo>
                  <a:pt x="18" y="12"/>
                  <a:pt x="18" y="12"/>
                  <a:pt x="18" y="12"/>
                </a:cubicBezTo>
                <a:cubicBezTo>
                  <a:pt x="18" y="13"/>
                  <a:pt x="18" y="13"/>
                  <a:pt x="18" y="14"/>
                </a:cubicBezTo>
                <a:cubicBezTo>
                  <a:pt x="28" y="14"/>
                  <a:pt x="28" y="14"/>
                  <a:pt x="28" y="14"/>
                </a:cubicBezTo>
                <a:cubicBezTo>
                  <a:pt x="28" y="15"/>
                  <a:pt x="28" y="15"/>
                  <a:pt x="28" y="15"/>
                </a:cubicBezTo>
                <a:cubicBezTo>
                  <a:pt x="18" y="15"/>
                  <a:pt x="18" y="15"/>
                  <a:pt x="18" y="15"/>
                </a:cubicBezTo>
                <a:cubicBezTo>
                  <a:pt x="18" y="16"/>
                  <a:pt x="18" y="16"/>
                  <a:pt x="18" y="16"/>
                </a:cubicBezTo>
                <a:cubicBezTo>
                  <a:pt x="28" y="16"/>
                  <a:pt x="28" y="16"/>
                  <a:pt x="28" y="16"/>
                </a:cubicBezTo>
                <a:cubicBezTo>
                  <a:pt x="28" y="18"/>
                  <a:pt x="28" y="18"/>
                  <a:pt x="28" y="18"/>
                </a:cubicBezTo>
                <a:cubicBezTo>
                  <a:pt x="18" y="18"/>
                  <a:pt x="18" y="18"/>
                  <a:pt x="18" y="18"/>
                </a:cubicBezTo>
                <a:cubicBezTo>
                  <a:pt x="18" y="18"/>
                  <a:pt x="18" y="18"/>
                  <a:pt x="18" y="19"/>
                </a:cubicBezTo>
                <a:cubicBezTo>
                  <a:pt x="28" y="19"/>
                  <a:pt x="28" y="19"/>
                  <a:pt x="28" y="19"/>
                </a:cubicBezTo>
                <a:cubicBezTo>
                  <a:pt x="28" y="20"/>
                  <a:pt x="28" y="20"/>
                  <a:pt x="28" y="20"/>
                </a:cubicBezTo>
                <a:cubicBezTo>
                  <a:pt x="18" y="20"/>
                  <a:pt x="18" y="20"/>
                  <a:pt x="18" y="20"/>
                </a:cubicBezTo>
                <a:cubicBezTo>
                  <a:pt x="18" y="21"/>
                  <a:pt x="18" y="21"/>
                  <a:pt x="18" y="21"/>
                </a:cubicBezTo>
                <a:cubicBezTo>
                  <a:pt x="28" y="21"/>
                  <a:pt x="28" y="21"/>
                  <a:pt x="28" y="21"/>
                </a:cubicBezTo>
                <a:cubicBezTo>
                  <a:pt x="28" y="23"/>
                  <a:pt x="28" y="23"/>
                  <a:pt x="28" y="23"/>
                </a:cubicBezTo>
                <a:cubicBezTo>
                  <a:pt x="18" y="23"/>
                  <a:pt x="18" y="23"/>
                  <a:pt x="18" y="23"/>
                </a:cubicBezTo>
                <a:cubicBezTo>
                  <a:pt x="18" y="24"/>
                  <a:pt x="18" y="24"/>
                  <a:pt x="18" y="24"/>
                </a:cubicBezTo>
                <a:cubicBezTo>
                  <a:pt x="28" y="24"/>
                  <a:pt x="28" y="24"/>
                  <a:pt x="28" y="24"/>
                </a:cubicBezTo>
                <a:cubicBezTo>
                  <a:pt x="28" y="25"/>
                  <a:pt x="28" y="25"/>
                  <a:pt x="28" y="25"/>
                </a:cubicBezTo>
                <a:cubicBezTo>
                  <a:pt x="18" y="25"/>
                  <a:pt x="18" y="25"/>
                  <a:pt x="18" y="25"/>
                </a:cubicBezTo>
                <a:cubicBezTo>
                  <a:pt x="18" y="26"/>
                  <a:pt x="18" y="26"/>
                  <a:pt x="18" y="27"/>
                </a:cubicBezTo>
                <a:cubicBezTo>
                  <a:pt x="28" y="26"/>
                  <a:pt x="28" y="26"/>
                  <a:pt x="28" y="26"/>
                </a:cubicBezTo>
                <a:cubicBezTo>
                  <a:pt x="28" y="28"/>
                  <a:pt x="28" y="28"/>
                  <a:pt x="28" y="28"/>
                </a:cubicBezTo>
                <a:cubicBezTo>
                  <a:pt x="18" y="28"/>
                  <a:pt x="18" y="28"/>
                  <a:pt x="18" y="28"/>
                </a:cubicBezTo>
                <a:cubicBezTo>
                  <a:pt x="18" y="28"/>
                  <a:pt x="18" y="29"/>
                  <a:pt x="18" y="29"/>
                </a:cubicBezTo>
                <a:cubicBezTo>
                  <a:pt x="28" y="29"/>
                  <a:pt x="28" y="29"/>
                  <a:pt x="28" y="29"/>
                </a:cubicBezTo>
                <a:cubicBezTo>
                  <a:pt x="28" y="30"/>
                  <a:pt x="28" y="30"/>
                  <a:pt x="28" y="30"/>
                </a:cubicBezTo>
                <a:cubicBezTo>
                  <a:pt x="18" y="30"/>
                  <a:pt x="18" y="30"/>
                  <a:pt x="18" y="30"/>
                </a:cubicBezTo>
                <a:cubicBezTo>
                  <a:pt x="18" y="31"/>
                  <a:pt x="18" y="31"/>
                  <a:pt x="18" y="32"/>
                </a:cubicBezTo>
                <a:cubicBezTo>
                  <a:pt x="28" y="32"/>
                  <a:pt x="28" y="32"/>
                  <a:pt x="28" y="32"/>
                </a:cubicBezTo>
                <a:cubicBezTo>
                  <a:pt x="28" y="33"/>
                  <a:pt x="28" y="33"/>
                  <a:pt x="28" y="33"/>
                </a:cubicBezTo>
                <a:cubicBezTo>
                  <a:pt x="18" y="33"/>
                  <a:pt x="18" y="33"/>
                  <a:pt x="18" y="33"/>
                </a:cubicBezTo>
                <a:cubicBezTo>
                  <a:pt x="18" y="33"/>
                  <a:pt x="18" y="34"/>
                  <a:pt x="18" y="34"/>
                </a:cubicBezTo>
                <a:cubicBezTo>
                  <a:pt x="28" y="34"/>
                  <a:pt x="28" y="34"/>
                  <a:pt x="28" y="34"/>
                </a:cubicBezTo>
                <a:cubicBezTo>
                  <a:pt x="28" y="36"/>
                  <a:pt x="28" y="36"/>
                  <a:pt x="28" y="36"/>
                </a:cubicBezTo>
                <a:cubicBezTo>
                  <a:pt x="18" y="36"/>
                  <a:pt x="18" y="36"/>
                  <a:pt x="18" y="36"/>
                </a:cubicBezTo>
                <a:cubicBezTo>
                  <a:pt x="18" y="36"/>
                  <a:pt x="18" y="36"/>
                  <a:pt x="18" y="37"/>
                </a:cubicBezTo>
                <a:cubicBezTo>
                  <a:pt x="28" y="37"/>
                  <a:pt x="28" y="37"/>
                  <a:pt x="28" y="37"/>
                </a:cubicBezTo>
                <a:cubicBezTo>
                  <a:pt x="28" y="38"/>
                  <a:pt x="28" y="38"/>
                  <a:pt x="28" y="38"/>
                </a:cubicBezTo>
                <a:cubicBezTo>
                  <a:pt x="18" y="38"/>
                  <a:pt x="18" y="38"/>
                  <a:pt x="18" y="38"/>
                </a:cubicBezTo>
                <a:cubicBezTo>
                  <a:pt x="18" y="39"/>
                  <a:pt x="18" y="39"/>
                  <a:pt x="18" y="39"/>
                </a:cubicBezTo>
                <a:cubicBezTo>
                  <a:pt x="28" y="39"/>
                  <a:pt x="28" y="39"/>
                  <a:pt x="28" y="39"/>
                </a:cubicBezTo>
                <a:cubicBezTo>
                  <a:pt x="28" y="41"/>
                  <a:pt x="28" y="41"/>
                  <a:pt x="28" y="41"/>
                </a:cubicBezTo>
                <a:cubicBezTo>
                  <a:pt x="18" y="41"/>
                  <a:pt x="18" y="41"/>
                  <a:pt x="18" y="41"/>
                </a:cubicBezTo>
                <a:cubicBezTo>
                  <a:pt x="18" y="41"/>
                  <a:pt x="18" y="42"/>
                  <a:pt x="18" y="42"/>
                </a:cubicBezTo>
                <a:cubicBezTo>
                  <a:pt x="28" y="42"/>
                  <a:pt x="28" y="42"/>
                  <a:pt x="28" y="42"/>
                </a:cubicBezTo>
                <a:cubicBezTo>
                  <a:pt x="28" y="43"/>
                  <a:pt x="28" y="43"/>
                  <a:pt x="28" y="43"/>
                </a:cubicBezTo>
                <a:cubicBezTo>
                  <a:pt x="18" y="43"/>
                  <a:pt x="18" y="43"/>
                  <a:pt x="18" y="43"/>
                </a:cubicBezTo>
                <a:cubicBezTo>
                  <a:pt x="18" y="44"/>
                  <a:pt x="18" y="44"/>
                  <a:pt x="18" y="44"/>
                </a:cubicBezTo>
                <a:cubicBezTo>
                  <a:pt x="28" y="44"/>
                  <a:pt x="28" y="44"/>
                  <a:pt x="28" y="44"/>
                </a:cubicBezTo>
                <a:cubicBezTo>
                  <a:pt x="28" y="45"/>
                  <a:pt x="28" y="45"/>
                  <a:pt x="28" y="45"/>
                </a:cubicBezTo>
                <a:cubicBezTo>
                  <a:pt x="18" y="45"/>
                  <a:pt x="18" y="45"/>
                  <a:pt x="18" y="45"/>
                </a:cubicBezTo>
                <a:cubicBezTo>
                  <a:pt x="18" y="46"/>
                  <a:pt x="18" y="46"/>
                  <a:pt x="18" y="47"/>
                </a:cubicBezTo>
                <a:cubicBezTo>
                  <a:pt x="28" y="47"/>
                  <a:pt x="28" y="47"/>
                  <a:pt x="28" y="47"/>
                </a:cubicBezTo>
                <a:cubicBezTo>
                  <a:pt x="28" y="48"/>
                  <a:pt x="28" y="48"/>
                  <a:pt x="28" y="48"/>
                </a:cubicBezTo>
                <a:cubicBezTo>
                  <a:pt x="19" y="48"/>
                  <a:pt x="19" y="48"/>
                  <a:pt x="19" y="48"/>
                </a:cubicBezTo>
                <a:cubicBezTo>
                  <a:pt x="19" y="48"/>
                  <a:pt x="19" y="49"/>
                  <a:pt x="19" y="49"/>
                </a:cubicBezTo>
                <a:cubicBezTo>
                  <a:pt x="28" y="49"/>
                  <a:pt x="28" y="49"/>
                  <a:pt x="28" y="49"/>
                </a:cubicBezTo>
                <a:cubicBezTo>
                  <a:pt x="28" y="51"/>
                  <a:pt x="28" y="51"/>
                  <a:pt x="28" y="51"/>
                </a:cubicBezTo>
                <a:cubicBezTo>
                  <a:pt x="19" y="51"/>
                  <a:pt x="19" y="51"/>
                  <a:pt x="19" y="51"/>
                </a:cubicBezTo>
                <a:cubicBezTo>
                  <a:pt x="19" y="53"/>
                  <a:pt x="19" y="54"/>
                  <a:pt x="19" y="54"/>
                </a:cubicBezTo>
                <a:cubicBezTo>
                  <a:pt x="17" y="54"/>
                  <a:pt x="17" y="54"/>
                  <a:pt x="17" y="54"/>
                </a:cubicBezTo>
                <a:cubicBezTo>
                  <a:pt x="17" y="55"/>
                  <a:pt x="17" y="55"/>
                  <a:pt x="17" y="55"/>
                </a:cubicBezTo>
                <a:lnTo>
                  <a:pt x="20" y="55"/>
                </a:lnTo>
                <a:close/>
                <a:moveTo>
                  <a:pt x="18" y="98"/>
                </a:moveTo>
                <a:cubicBezTo>
                  <a:pt x="18" y="57"/>
                  <a:pt x="18" y="57"/>
                  <a:pt x="18" y="57"/>
                </a:cubicBezTo>
                <a:cubicBezTo>
                  <a:pt x="10" y="57"/>
                  <a:pt x="10" y="57"/>
                  <a:pt x="10" y="57"/>
                </a:cubicBezTo>
                <a:cubicBezTo>
                  <a:pt x="10" y="98"/>
                  <a:pt x="10" y="98"/>
                  <a:pt x="10" y="98"/>
                </a:cubicBezTo>
                <a:cubicBezTo>
                  <a:pt x="11" y="99"/>
                  <a:pt x="13" y="100"/>
                  <a:pt x="14" y="100"/>
                </a:cubicBezTo>
                <a:cubicBezTo>
                  <a:pt x="16" y="100"/>
                  <a:pt x="17" y="99"/>
                  <a:pt x="18" y="98"/>
                </a:cubicBezTo>
                <a:close/>
                <a:moveTo>
                  <a:pt x="18" y="98"/>
                </a:moveTo>
                <a:cubicBezTo>
                  <a:pt x="18" y="98"/>
                  <a:pt x="18" y="98"/>
                  <a:pt x="18" y="98"/>
                </a:cubicBezTo>
              </a:path>
            </a:pathLst>
          </a:custGeom>
          <a:solidFill>
            <a:schemeClr val="tx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49" name="Group 48">
            <a:extLst>
              <a:ext uri="{FF2B5EF4-FFF2-40B4-BE49-F238E27FC236}">
                <a16:creationId xmlns:a16="http://schemas.microsoft.com/office/drawing/2014/main" id="{4B07EA83-F5A1-45CA-A461-18BCA38A9684}"/>
              </a:ext>
            </a:extLst>
          </p:cNvPr>
          <p:cNvGrpSpPr/>
          <p:nvPr/>
        </p:nvGrpSpPr>
        <p:grpSpPr>
          <a:xfrm>
            <a:off x="3933617" y="4829389"/>
            <a:ext cx="641350" cy="584201"/>
            <a:chOff x="1773238" y="4716463"/>
            <a:chExt cx="641350" cy="584201"/>
          </a:xfrm>
          <a:solidFill>
            <a:schemeClr val="tx1">
              <a:lumMod val="75000"/>
            </a:schemeClr>
          </a:solidFill>
        </p:grpSpPr>
        <p:sp>
          <p:nvSpPr>
            <p:cNvPr id="39" name="Freeform 9">
              <a:extLst>
                <a:ext uri="{FF2B5EF4-FFF2-40B4-BE49-F238E27FC236}">
                  <a16:creationId xmlns:a16="http://schemas.microsoft.com/office/drawing/2014/main" id="{52D3865A-FE8A-4D8C-AFD2-C13A684BD38D}"/>
                </a:ext>
              </a:extLst>
            </p:cNvPr>
            <p:cNvSpPr>
              <a:spLocks noEditPoints="1"/>
            </p:cNvSpPr>
            <p:nvPr/>
          </p:nvSpPr>
          <p:spPr bwMode="auto">
            <a:xfrm>
              <a:off x="1914526" y="5146676"/>
              <a:ext cx="358775" cy="153988"/>
            </a:xfrm>
            <a:custGeom>
              <a:avLst/>
              <a:gdLst>
                <a:gd name="T0" fmla="*/ 1148 w 1148"/>
                <a:gd name="T1" fmla="*/ 127 h 498"/>
                <a:gd name="T2" fmla="*/ 1021 w 1148"/>
                <a:gd name="T3" fmla="*/ 0 h 498"/>
                <a:gd name="T4" fmla="*/ 896 w 1148"/>
                <a:gd name="T5" fmla="*/ 102 h 498"/>
                <a:gd name="T6" fmla="*/ 822 w 1148"/>
                <a:gd name="T7" fmla="*/ 163 h 498"/>
                <a:gd name="T8" fmla="*/ 326 w 1148"/>
                <a:gd name="T9" fmla="*/ 163 h 498"/>
                <a:gd name="T10" fmla="*/ 252 w 1148"/>
                <a:gd name="T11" fmla="*/ 102 h 498"/>
                <a:gd name="T12" fmla="*/ 127 w 1148"/>
                <a:gd name="T13" fmla="*/ 0 h 498"/>
                <a:gd name="T14" fmla="*/ 0 w 1148"/>
                <a:gd name="T15" fmla="*/ 127 h 498"/>
                <a:gd name="T16" fmla="*/ 25 w 1148"/>
                <a:gd name="T17" fmla="*/ 204 h 498"/>
                <a:gd name="T18" fmla="*/ 25 w 1148"/>
                <a:gd name="T19" fmla="*/ 295 h 498"/>
                <a:gd name="T20" fmla="*/ 0 w 1148"/>
                <a:gd name="T21" fmla="*/ 371 h 498"/>
                <a:gd name="T22" fmla="*/ 127 w 1148"/>
                <a:gd name="T23" fmla="*/ 498 h 498"/>
                <a:gd name="T24" fmla="*/ 252 w 1148"/>
                <a:gd name="T25" fmla="*/ 397 h 498"/>
                <a:gd name="T26" fmla="*/ 326 w 1148"/>
                <a:gd name="T27" fmla="*/ 336 h 498"/>
                <a:gd name="T28" fmla="*/ 822 w 1148"/>
                <a:gd name="T29" fmla="*/ 336 h 498"/>
                <a:gd name="T30" fmla="*/ 896 w 1148"/>
                <a:gd name="T31" fmla="*/ 397 h 498"/>
                <a:gd name="T32" fmla="*/ 1021 w 1148"/>
                <a:gd name="T33" fmla="*/ 498 h 498"/>
                <a:gd name="T34" fmla="*/ 1148 w 1148"/>
                <a:gd name="T35" fmla="*/ 371 h 498"/>
                <a:gd name="T36" fmla="*/ 1123 w 1148"/>
                <a:gd name="T37" fmla="*/ 295 h 498"/>
                <a:gd name="T38" fmla="*/ 1123 w 1148"/>
                <a:gd name="T39" fmla="*/ 204 h 498"/>
                <a:gd name="T40" fmla="*/ 1148 w 1148"/>
                <a:gd name="T41" fmla="*/ 127 h 498"/>
                <a:gd name="T42" fmla="*/ 1148 w 1148"/>
                <a:gd name="T43" fmla="*/ 127 h 498"/>
                <a:gd name="T44" fmla="*/ 1148 w 1148"/>
                <a:gd name="T45" fmla="*/ 127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8" h="498">
                  <a:moveTo>
                    <a:pt x="1148" y="127"/>
                  </a:moveTo>
                  <a:cubicBezTo>
                    <a:pt x="1148" y="57"/>
                    <a:pt x="1091" y="0"/>
                    <a:pt x="1021" y="0"/>
                  </a:cubicBezTo>
                  <a:cubicBezTo>
                    <a:pt x="961" y="0"/>
                    <a:pt x="908" y="43"/>
                    <a:pt x="896" y="102"/>
                  </a:cubicBezTo>
                  <a:cubicBezTo>
                    <a:pt x="889" y="137"/>
                    <a:pt x="858" y="163"/>
                    <a:pt x="822" y="163"/>
                  </a:cubicBezTo>
                  <a:cubicBezTo>
                    <a:pt x="326" y="163"/>
                    <a:pt x="326" y="163"/>
                    <a:pt x="326" y="163"/>
                  </a:cubicBezTo>
                  <a:cubicBezTo>
                    <a:pt x="290" y="163"/>
                    <a:pt x="259" y="137"/>
                    <a:pt x="252" y="102"/>
                  </a:cubicBezTo>
                  <a:cubicBezTo>
                    <a:pt x="240" y="43"/>
                    <a:pt x="187" y="0"/>
                    <a:pt x="127" y="0"/>
                  </a:cubicBezTo>
                  <a:cubicBezTo>
                    <a:pt x="57" y="0"/>
                    <a:pt x="0" y="57"/>
                    <a:pt x="0" y="127"/>
                  </a:cubicBezTo>
                  <a:cubicBezTo>
                    <a:pt x="0" y="155"/>
                    <a:pt x="9" y="182"/>
                    <a:pt x="25" y="204"/>
                  </a:cubicBezTo>
                  <a:cubicBezTo>
                    <a:pt x="46" y="231"/>
                    <a:pt x="46" y="268"/>
                    <a:pt x="25" y="295"/>
                  </a:cubicBezTo>
                  <a:cubicBezTo>
                    <a:pt x="9" y="317"/>
                    <a:pt x="0" y="343"/>
                    <a:pt x="0" y="371"/>
                  </a:cubicBezTo>
                  <a:cubicBezTo>
                    <a:pt x="0" y="441"/>
                    <a:pt x="57" y="498"/>
                    <a:pt x="127" y="498"/>
                  </a:cubicBezTo>
                  <a:cubicBezTo>
                    <a:pt x="187" y="498"/>
                    <a:pt x="240" y="456"/>
                    <a:pt x="252" y="397"/>
                  </a:cubicBezTo>
                  <a:cubicBezTo>
                    <a:pt x="259" y="361"/>
                    <a:pt x="290" y="336"/>
                    <a:pt x="326" y="336"/>
                  </a:cubicBezTo>
                  <a:cubicBezTo>
                    <a:pt x="822" y="336"/>
                    <a:pt x="822" y="336"/>
                    <a:pt x="822" y="336"/>
                  </a:cubicBezTo>
                  <a:cubicBezTo>
                    <a:pt x="858" y="336"/>
                    <a:pt x="889" y="361"/>
                    <a:pt x="896" y="397"/>
                  </a:cubicBezTo>
                  <a:cubicBezTo>
                    <a:pt x="908" y="456"/>
                    <a:pt x="961" y="498"/>
                    <a:pt x="1021" y="498"/>
                  </a:cubicBezTo>
                  <a:cubicBezTo>
                    <a:pt x="1091" y="498"/>
                    <a:pt x="1148" y="441"/>
                    <a:pt x="1148" y="371"/>
                  </a:cubicBezTo>
                  <a:cubicBezTo>
                    <a:pt x="1148" y="343"/>
                    <a:pt x="1139" y="317"/>
                    <a:pt x="1123" y="295"/>
                  </a:cubicBezTo>
                  <a:cubicBezTo>
                    <a:pt x="1102" y="268"/>
                    <a:pt x="1102" y="231"/>
                    <a:pt x="1123" y="204"/>
                  </a:cubicBezTo>
                  <a:cubicBezTo>
                    <a:pt x="1139" y="182"/>
                    <a:pt x="1148" y="155"/>
                    <a:pt x="1148" y="127"/>
                  </a:cubicBezTo>
                  <a:close/>
                  <a:moveTo>
                    <a:pt x="1148" y="127"/>
                  </a:moveTo>
                  <a:cubicBezTo>
                    <a:pt x="1148" y="127"/>
                    <a:pt x="1148" y="127"/>
                    <a:pt x="1148" y="12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Freeform 10">
              <a:extLst>
                <a:ext uri="{FF2B5EF4-FFF2-40B4-BE49-F238E27FC236}">
                  <a16:creationId xmlns:a16="http://schemas.microsoft.com/office/drawing/2014/main" id="{2C20D777-A5BF-410F-A24B-70E0B1E483F3}"/>
                </a:ext>
              </a:extLst>
            </p:cNvPr>
            <p:cNvSpPr>
              <a:spLocks noEditPoints="1"/>
            </p:cNvSpPr>
            <p:nvPr/>
          </p:nvSpPr>
          <p:spPr bwMode="auto">
            <a:xfrm>
              <a:off x="1911351" y="4725988"/>
              <a:ext cx="63500" cy="169863"/>
            </a:xfrm>
            <a:custGeom>
              <a:avLst/>
              <a:gdLst>
                <a:gd name="T0" fmla="*/ 202 w 202"/>
                <a:gd name="T1" fmla="*/ 507 h 545"/>
                <a:gd name="T2" fmla="*/ 202 w 202"/>
                <a:gd name="T3" fmla="*/ 0 h 545"/>
                <a:gd name="T4" fmla="*/ 0 w 202"/>
                <a:gd name="T5" fmla="*/ 45 h 545"/>
                <a:gd name="T6" fmla="*/ 0 w 202"/>
                <a:gd name="T7" fmla="*/ 532 h 545"/>
                <a:gd name="T8" fmla="*/ 37 w 202"/>
                <a:gd name="T9" fmla="*/ 545 h 545"/>
                <a:gd name="T10" fmla="*/ 202 w 202"/>
                <a:gd name="T11" fmla="*/ 507 h 545"/>
                <a:gd name="T12" fmla="*/ 202 w 202"/>
                <a:gd name="T13" fmla="*/ 507 h 545"/>
                <a:gd name="T14" fmla="*/ 202 w 202"/>
                <a:gd name="T15" fmla="*/ 507 h 5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 h="545">
                  <a:moveTo>
                    <a:pt x="202" y="507"/>
                  </a:moveTo>
                  <a:cubicBezTo>
                    <a:pt x="202" y="0"/>
                    <a:pt x="202" y="0"/>
                    <a:pt x="202" y="0"/>
                  </a:cubicBezTo>
                  <a:cubicBezTo>
                    <a:pt x="131" y="12"/>
                    <a:pt x="63" y="27"/>
                    <a:pt x="0" y="45"/>
                  </a:cubicBezTo>
                  <a:cubicBezTo>
                    <a:pt x="0" y="532"/>
                    <a:pt x="0" y="532"/>
                    <a:pt x="0" y="532"/>
                  </a:cubicBezTo>
                  <a:cubicBezTo>
                    <a:pt x="12" y="537"/>
                    <a:pt x="25" y="541"/>
                    <a:pt x="37" y="545"/>
                  </a:cubicBezTo>
                  <a:cubicBezTo>
                    <a:pt x="88" y="530"/>
                    <a:pt x="144" y="517"/>
                    <a:pt x="202" y="507"/>
                  </a:cubicBezTo>
                  <a:close/>
                  <a:moveTo>
                    <a:pt x="202" y="507"/>
                  </a:moveTo>
                  <a:cubicBezTo>
                    <a:pt x="202" y="507"/>
                    <a:pt x="202" y="507"/>
                    <a:pt x="202" y="5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Freeform 11">
              <a:extLst>
                <a:ext uri="{FF2B5EF4-FFF2-40B4-BE49-F238E27FC236}">
                  <a16:creationId xmlns:a16="http://schemas.microsoft.com/office/drawing/2014/main" id="{1B675D0D-67AE-4030-A2FE-53686F4A2722}"/>
                </a:ext>
              </a:extLst>
            </p:cNvPr>
            <p:cNvSpPr>
              <a:spLocks noEditPoints="1"/>
            </p:cNvSpPr>
            <p:nvPr/>
          </p:nvSpPr>
          <p:spPr bwMode="auto">
            <a:xfrm>
              <a:off x="2011363" y="4716463"/>
              <a:ext cx="63500" cy="161925"/>
            </a:xfrm>
            <a:custGeom>
              <a:avLst/>
              <a:gdLst>
                <a:gd name="T0" fmla="*/ 201 w 201"/>
                <a:gd name="T1" fmla="*/ 0 h 520"/>
                <a:gd name="T2" fmla="*/ 0 w 201"/>
                <a:gd name="T3" fmla="*/ 13 h 520"/>
                <a:gd name="T4" fmla="*/ 0 w 201"/>
                <a:gd name="T5" fmla="*/ 520 h 520"/>
                <a:gd name="T6" fmla="*/ 201 w 201"/>
                <a:gd name="T7" fmla="*/ 506 h 520"/>
                <a:gd name="T8" fmla="*/ 201 w 201"/>
                <a:gd name="T9" fmla="*/ 0 h 520"/>
                <a:gd name="T10" fmla="*/ 201 w 201"/>
                <a:gd name="T11" fmla="*/ 0 h 520"/>
                <a:gd name="T12" fmla="*/ 201 w 201"/>
                <a:gd name="T13" fmla="*/ 0 h 520"/>
              </a:gdLst>
              <a:ahLst/>
              <a:cxnLst>
                <a:cxn ang="0">
                  <a:pos x="T0" y="T1"/>
                </a:cxn>
                <a:cxn ang="0">
                  <a:pos x="T2" y="T3"/>
                </a:cxn>
                <a:cxn ang="0">
                  <a:pos x="T4" y="T5"/>
                </a:cxn>
                <a:cxn ang="0">
                  <a:pos x="T6" y="T7"/>
                </a:cxn>
                <a:cxn ang="0">
                  <a:pos x="T8" y="T9"/>
                </a:cxn>
                <a:cxn ang="0">
                  <a:pos x="T10" y="T11"/>
                </a:cxn>
                <a:cxn ang="0">
                  <a:pos x="T12" y="T13"/>
                </a:cxn>
              </a:cxnLst>
              <a:rect l="0" t="0" r="r" b="b"/>
              <a:pathLst>
                <a:path w="201" h="520">
                  <a:moveTo>
                    <a:pt x="201" y="0"/>
                  </a:moveTo>
                  <a:cubicBezTo>
                    <a:pt x="132" y="2"/>
                    <a:pt x="65" y="6"/>
                    <a:pt x="0" y="13"/>
                  </a:cubicBezTo>
                  <a:cubicBezTo>
                    <a:pt x="0" y="520"/>
                    <a:pt x="0" y="520"/>
                    <a:pt x="0" y="520"/>
                  </a:cubicBezTo>
                  <a:cubicBezTo>
                    <a:pt x="65" y="512"/>
                    <a:pt x="132" y="507"/>
                    <a:pt x="201" y="506"/>
                  </a:cubicBezTo>
                  <a:lnTo>
                    <a:pt x="201" y="0"/>
                  </a:lnTo>
                  <a:close/>
                  <a:moveTo>
                    <a:pt x="201" y="0"/>
                  </a:moveTo>
                  <a:cubicBezTo>
                    <a:pt x="201" y="0"/>
                    <a:pt x="201" y="0"/>
                    <a:pt x="20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Freeform 12">
              <a:extLst>
                <a:ext uri="{FF2B5EF4-FFF2-40B4-BE49-F238E27FC236}">
                  <a16:creationId xmlns:a16="http://schemas.microsoft.com/office/drawing/2014/main" id="{2C3FBE4F-E1C4-4390-A68E-D981E9724C98}"/>
                </a:ext>
              </a:extLst>
            </p:cNvPr>
            <p:cNvSpPr>
              <a:spLocks noEditPoints="1"/>
            </p:cNvSpPr>
            <p:nvPr/>
          </p:nvSpPr>
          <p:spPr bwMode="auto">
            <a:xfrm>
              <a:off x="2112963" y="4716463"/>
              <a:ext cx="63500" cy="161925"/>
            </a:xfrm>
            <a:custGeom>
              <a:avLst/>
              <a:gdLst>
                <a:gd name="T0" fmla="*/ 201 w 201"/>
                <a:gd name="T1" fmla="*/ 13 h 520"/>
                <a:gd name="T2" fmla="*/ 0 w 201"/>
                <a:gd name="T3" fmla="*/ 0 h 520"/>
                <a:gd name="T4" fmla="*/ 0 w 201"/>
                <a:gd name="T5" fmla="*/ 506 h 520"/>
                <a:gd name="T6" fmla="*/ 201 w 201"/>
                <a:gd name="T7" fmla="*/ 520 h 520"/>
                <a:gd name="T8" fmla="*/ 201 w 201"/>
                <a:gd name="T9" fmla="*/ 13 h 520"/>
                <a:gd name="T10" fmla="*/ 201 w 201"/>
                <a:gd name="T11" fmla="*/ 13 h 520"/>
                <a:gd name="T12" fmla="*/ 201 w 201"/>
                <a:gd name="T13" fmla="*/ 13 h 520"/>
              </a:gdLst>
              <a:ahLst/>
              <a:cxnLst>
                <a:cxn ang="0">
                  <a:pos x="T0" y="T1"/>
                </a:cxn>
                <a:cxn ang="0">
                  <a:pos x="T2" y="T3"/>
                </a:cxn>
                <a:cxn ang="0">
                  <a:pos x="T4" y="T5"/>
                </a:cxn>
                <a:cxn ang="0">
                  <a:pos x="T6" y="T7"/>
                </a:cxn>
                <a:cxn ang="0">
                  <a:pos x="T8" y="T9"/>
                </a:cxn>
                <a:cxn ang="0">
                  <a:pos x="T10" y="T11"/>
                </a:cxn>
                <a:cxn ang="0">
                  <a:pos x="T12" y="T13"/>
                </a:cxn>
              </a:cxnLst>
              <a:rect l="0" t="0" r="r" b="b"/>
              <a:pathLst>
                <a:path w="201" h="520">
                  <a:moveTo>
                    <a:pt x="201" y="13"/>
                  </a:moveTo>
                  <a:cubicBezTo>
                    <a:pt x="136" y="6"/>
                    <a:pt x="69" y="2"/>
                    <a:pt x="0" y="0"/>
                  </a:cubicBezTo>
                  <a:cubicBezTo>
                    <a:pt x="0" y="506"/>
                    <a:pt x="0" y="506"/>
                    <a:pt x="0" y="506"/>
                  </a:cubicBezTo>
                  <a:cubicBezTo>
                    <a:pt x="69" y="507"/>
                    <a:pt x="136" y="512"/>
                    <a:pt x="201" y="520"/>
                  </a:cubicBezTo>
                  <a:lnTo>
                    <a:pt x="201" y="13"/>
                  </a:lnTo>
                  <a:close/>
                  <a:moveTo>
                    <a:pt x="201" y="13"/>
                  </a:moveTo>
                  <a:cubicBezTo>
                    <a:pt x="201" y="13"/>
                    <a:pt x="201" y="13"/>
                    <a:pt x="201"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Freeform 13">
              <a:extLst>
                <a:ext uri="{FF2B5EF4-FFF2-40B4-BE49-F238E27FC236}">
                  <a16:creationId xmlns:a16="http://schemas.microsoft.com/office/drawing/2014/main" id="{008BF5D7-E3D8-4FC8-89A1-ED7209679E5D}"/>
                </a:ext>
              </a:extLst>
            </p:cNvPr>
            <p:cNvSpPr>
              <a:spLocks noEditPoints="1"/>
            </p:cNvSpPr>
            <p:nvPr/>
          </p:nvSpPr>
          <p:spPr bwMode="auto">
            <a:xfrm>
              <a:off x="2212976" y="4725988"/>
              <a:ext cx="63500" cy="169863"/>
            </a:xfrm>
            <a:custGeom>
              <a:avLst/>
              <a:gdLst>
                <a:gd name="T0" fmla="*/ 202 w 202"/>
                <a:gd name="T1" fmla="*/ 532 h 545"/>
                <a:gd name="T2" fmla="*/ 202 w 202"/>
                <a:gd name="T3" fmla="*/ 45 h 545"/>
                <a:gd name="T4" fmla="*/ 0 w 202"/>
                <a:gd name="T5" fmla="*/ 0 h 545"/>
                <a:gd name="T6" fmla="*/ 0 w 202"/>
                <a:gd name="T7" fmla="*/ 507 h 545"/>
                <a:gd name="T8" fmla="*/ 165 w 202"/>
                <a:gd name="T9" fmla="*/ 545 h 545"/>
                <a:gd name="T10" fmla="*/ 202 w 202"/>
                <a:gd name="T11" fmla="*/ 532 h 545"/>
                <a:gd name="T12" fmla="*/ 202 w 202"/>
                <a:gd name="T13" fmla="*/ 532 h 545"/>
                <a:gd name="T14" fmla="*/ 202 w 202"/>
                <a:gd name="T15" fmla="*/ 532 h 5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 h="545">
                  <a:moveTo>
                    <a:pt x="202" y="532"/>
                  </a:moveTo>
                  <a:cubicBezTo>
                    <a:pt x="202" y="45"/>
                    <a:pt x="202" y="45"/>
                    <a:pt x="202" y="45"/>
                  </a:cubicBezTo>
                  <a:cubicBezTo>
                    <a:pt x="139" y="27"/>
                    <a:pt x="71" y="12"/>
                    <a:pt x="0" y="0"/>
                  </a:cubicBezTo>
                  <a:cubicBezTo>
                    <a:pt x="0" y="507"/>
                    <a:pt x="0" y="507"/>
                    <a:pt x="0" y="507"/>
                  </a:cubicBezTo>
                  <a:cubicBezTo>
                    <a:pt x="58" y="517"/>
                    <a:pt x="114" y="530"/>
                    <a:pt x="165" y="545"/>
                  </a:cubicBezTo>
                  <a:cubicBezTo>
                    <a:pt x="177" y="541"/>
                    <a:pt x="190" y="537"/>
                    <a:pt x="202" y="532"/>
                  </a:cubicBezTo>
                  <a:close/>
                  <a:moveTo>
                    <a:pt x="202" y="532"/>
                  </a:moveTo>
                  <a:cubicBezTo>
                    <a:pt x="202" y="532"/>
                    <a:pt x="202" y="532"/>
                    <a:pt x="202" y="5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 name="Freeform 14">
              <a:extLst>
                <a:ext uri="{FF2B5EF4-FFF2-40B4-BE49-F238E27FC236}">
                  <a16:creationId xmlns:a16="http://schemas.microsoft.com/office/drawing/2014/main" id="{BC88AE34-FDD0-45B4-963A-3FF81936EFA5}"/>
                </a:ext>
              </a:extLst>
            </p:cNvPr>
            <p:cNvSpPr>
              <a:spLocks noEditPoints="1"/>
            </p:cNvSpPr>
            <p:nvPr/>
          </p:nvSpPr>
          <p:spPr bwMode="auto">
            <a:xfrm>
              <a:off x="1798638" y="4752976"/>
              <a:ext cx="74613" cy="122238"/>
            </a:xfrm>
            <a:custGeom>
              <a:avLst/>
              <a:gdLst>
                <a:gd name="T0" fmla="*/ 160 w 241"/>
                <a:gd name="T1" fmla="*/ 324 h 392"/>
                <a:gd name="T2" fmla="*/ 241 w 241"/>
                <a:gd name="T3" fmla="*/ 392 h 392"/>
                <a:gd name="T4" fmla="*/ 241 w 241"/>
                <a:gd name="T5" fmla="*/ 0 h 392"/>
                <a:gd name="T6" fmla="*/ 240 w 241"/>
                <a:gd name="T7" fmla="*/ 1 h 392"/>
                <a:gd name="T8" fmla="*/ 0 w 241"/>
                <a:gd name="T9" fmla="*/ 150 h 392"/>
                <a:gd name="T10" fmla="*/ 68 w 241"/>
                <a:gd name="T11" fmla="*/ 172 h 392"/>
                <a:gd name="T12" fmla="*/ 160 w 241"/>
                <a:gd name="T13" fmla="*/ 324 h 392"/>
                <a:gd name="T14" fmla="*/ 160 w 241"/>
                <a:gd name="T15" fmla="*/ 324 h 392"/>
                <a:gd name="T16" fmla="*/ 160 w 241"/>
                <a:gd name="T17" fmla="*/ 324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392">
                  <a:moveTo>
                    <a:pt x="160" y="324"/>
                  </a:moveTo>
                  <a:cubicBezTo>
                    <a:pt x="165" y="335"/>
                    <a:pt x="188" y="361"/>
                    <a:pt x="241" y="392"/>
                  </a:cubicBezTo>
                  <a:cubicBezTo>
                    <a:pt x="241" y="0"/>
                    <a:pt x="241" y="0"/>
                    <a:pt x="241" y="0"/>
                  </a:cubicBezTo>
                  <a:cubicBezTo>
                    <a:pt x="241" y="0"/>
                    <a:pt x="241" y="0"/>
                    <a:pt x="240" y="1"/>
                  </a:cubicBezTo>
                  <a:cubicBezTo>
                    <a:pt x="135" y="43"/>
                    <a:pt x="54" y="93"/>
                    <a:pt x="0" y="150"/>
                  </a:cubicBezTo>
                  <a:cubicBezTo>
                    <a:pt x="17" y="152"/>
                    <a:pt x="42" y="158"/>
                    <a:pt x="68" y="172"/>
                  </a:cubicBezTo>
                  <a:cubicBezTo>
                    <a:pt x="124" y="203"/>
                    <a:pt x="158" y="258"/>
                    <a:pt x="160" y="324"/>
                  </a:cubicBezTo>
                  <a:close/>
                  <a:moveTo>
                    <a:pt x="160" y="324"/>
                  </a:moveTo>
                  <a:cubicBezTo>
                    <a:pt x="160" y="324"/>
                    <a:pt x="160" y="324"/>
                    <a:pt x="160" y="3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 name="Freeform 15">
              <a:extLst>
                <a:ext uri="{FF2B5EF4-FFF2-40B4-BE49-F238E27FC236}">
                  <a16:creationId xmlns:a16="http://schemas.microsoft.com/office/drawing/2014/main" id="{211C435E-1FCE-4291-A7C3-45462E2744E6}"/>
                </a:ext>
              </a:extLst>
            </p:cNvPr>
            <p:cNvSpPr>
              <a:spLocks noEditPoints="1"/>
            </p:cNvSpPr>
            <p:nvPr/>
          </p:nvSpPr>
          <p:spPr bwMode="auto">
            <a:xfrm>
              <a:off x="2314576" y="4752976"/>
              <a:ext cx="74613" cy="122238"/>
            </a:xfrm>
            <a:custGeom>
              <a:avLst/>
              <a:gdLst>
                <a:gd name="T0" fmla="*/ 81 w 241"/>
                <a:gd name="T1" fmla="*/ 324 h 392"/>
                <a:gd name="T2" fmla="*/ 241 w 241"/>
                <a:gd name="T3" fmla="*/ 150 h 392"/>
                <a:gd name="T4" fmla="*/ 1 w 241"/>
                <a:gd name="T5" fmla="*/ 1 h 392"/>
                <a:gd name="T6" fmla="*/ 0 w 241"/>
                <a:gd name="T7" fmla="*/ 0 h 392"/>
                <a:gd name="T8" fmla="*/ 0 w 241"/>
                <a:gd name="T9" fmla="*/ 392 h 392"/>
                <a:gd name="T10" fmla="*/ 81 w 241"/>
                <a:gd name="T11" fmla="*/ 324 h 392"/>
                <a:gd name="T12" fmla="*/ 81 w 241"/>
                <a:gd name="T13" fmla="*/ 324 h 392"/>
                <a:gd name="T14" fmla="*/ 81 w 241"/>
                <a:gd name="T15" fmla="*/ 324 h 3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1" h="392">
                  <a:moveTo>
                    <a:pt x="81" y="324"/>
                  </a:moveTo>
                  <a:cubicBezTo>
                    <a:pt x="83" y="234"/>
                    <a:pt x="152" y="160"/>
                    <a:pt x="241" y="150"/>
                  </a:cubicBezTo>
                  <a:cubicBezTo>
                    <a:pt x="187" y="93"/>
                    <a:pt x="106" y="42"/>
                    <a:pt x="1" y="1"/>
                  </a:cubicBezTo>
                  <a:cubicBezTo>
                    <a:pt x="0" y="0"/>
                    <a:pt x="0" y="0"/>
                    <a:pt x="0" y="0"/>
                  </a:cubicBezTo>
                  <a:cubicBezTo>
                    <a:pt x="0" y="392"/>
                    <a:pt x="0" y="392"/>
                    <a:pt x="0" y="392"/>
                  </a:cubicBezTo>
                  <a:cubicBezTo>
                    <a:pt x="54" y="361"/>
                    <a:pt x="76" y="335"/>
                    <a:pt x="81" y="324"/>
                  </a:cubicBezTo>
                  <a:close/>
                  <a:moveTo>
                    <a:pt x="81" y="324"/>
                  </a:moveTo>
                  <a:cubicBezTo>
                    <a:pt x="81" y="324"/>
                    <a:pt x="81" y="324"/>
                    <a:pt x="81" y="3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 name="Freeform 16">
              <a:extLst>
                <a:ext uri="{FF2B5EF4-FFF2-40B4-BE49-F238E27FC236}">
                  <a16:creationId xmlns:a16="http://schemas.microsoft.com/office/drawing/2014/main" id="{E05691F3-A615-44F0-9822-F4F41D2E3D1E}"/>
                </a:ext>
              </a:extLst>
            </p:cNvPr>
            <p:cNvSpPr>
              <a:spLocks noEditPoints="1"/>
            </p:cNvSpPr>
            <p:nvPr/>
          </p:nvSpPr>
          <p:spPr bwMode="auto">
            <a:xfrm>
              <a:off x="1773238" y="4835526"/>
              <a:ext cx="320675" cy="276225"/>
            </a:xfrm>
            <a:custGeom>
              <a:avLst/>
              <a:gdLst>
                <a:gd name="T0" fmla="*/ 120 w 1024"/>
                <a:gd name="T1" fmla="*/ 62 h 884"/>
                <a:gd name="T2" fmla="*/ 60 w 1024"/>
                <a:gd name="T3" fmla="*/ 0 h 884"/>
                <a:gd name="T4" fmla="*/ 60 w 1024"/>
                <a:gd name="T5" fmla="*/ 0 h 884"/>
                <a:gd name="T6" fmla="*/ 0 w 1024"/>
                <a:gd name="T7" fmla="*/ 60 h 884"/>
                <a:gd name="T8" fmla="*/ 0 w 1024"/>
                <a:gd name="T9" fmla="*/ 445 h 884"/>
                <a:gd name="T10" fmla="*/ 320 w 1024"/>
                <a:gd name="T11" fmla="*/ 774 h 884"/>
                <a:gd name="T12" fmla="*/ 844 w 1024"/>
                <a:gd name="T13" fmla="*/ 884 h 884"/>
                <a:gd name="T14" fmla="*/ 844 w 1024"/>
                <a:gd name="T15" fmla="*/ 816 h 884"/>
                <a:gd name="T16" fmla="*/ 771 w 1024"/>
                <a:gd name="T17" fmla="*/ 638 h 884"/>
                <a:gd name="T18" fmla="*/ 1024 w 1024"/>
                <a:gd name="T19" fmla="*/ 385 h 884"/>
                <a:gd name="T20" fmla="*/ 367 w 1024"/>
                <a:gd name="T21" fmla="*/ 277 h 884"/>
                <a:gd name="T22" fmla="*/ 120 w 1024"/>
                <a:gd name="T23" fmla="*/ 62 h 884"/>
                <a:gd name="T24" fmla="*/ 120 w 1024"/>
                <a:gd name="T25" fmla="*/ 62 h 884"/>
                <a:gd name="T26" fmla="*/ 120 w 1024"/>
                <a:gd name="T27" fmla="*/ 62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24" h="884">
                  <a:moveTo>
                    <a:pt x="120" y="62"/>
                  </a:moveTo>
                  <a:cubicBezTo>
                    <a:pt x="119" y="2"/>
                    <a:pt x="62" y="0"/>
                    <a:pt x="60" y="0"/>
                  </a:cubicBezTo>
                  <a:cubicBezTo>
                    <a:pt x="60" y="0"/>
                    <a:pt x="60" y="0"/>
                    <a:pt x="60" y="0"/>
                  </a:cubicBezTo>
                  <a:cubicBezTo>
                    <a:pt x="27" y="0"/>
                    <a:pt x="0" y="27"/>
                    <a:pt x="0" y="60"/>
                  </a:cubicBezTo>
                  <a:cubicBezTo>
                    <a:pt x="0" y="445"/>
                    <a:pt x="0" y="445"/>
                    <a:pt x="0" y="445"/>
                  </a:cubicBezTo>
                  <a:cubicBezTo>
                    <a:pt x="0" y="575"/>
                    <a:pt x="114" y="691"/>
                    <a:pt x="320" y="774"/>
                  </a:cubicBezTo>
                  <a:cubicBezTo>
                    <a:pt x="466" y="832"/>
                    <a:pt x="647" y="870"/>
                    <a:pt x="844" y="884"/>
                  </a:cubicBezTo>
                  <a:cubicBezTo>
                    <a:pt x="844" y="816"/>
                    <a:pt x="844" y="816"/>
                    <a:pt x="844" y="816"/>
                  </a:cubicBezTo>
                  <a:cubicBezTo>
                    <a:pt x="799" y="770"/>
                    <a:pt x="771" y="707"/>
                    <a:pt x="771" y="638"/>
                  </a:cubicBezTo>
                  <a:cubicBezTo>
                    <a:pt x="771" y="499"/>
                    <a:pt x="885" y="385"/>
                    <a:pt x="1024" y="385"/>
                  </a:cubicBezTo>
                  <a:cubicBezTo>
                    <a:pt x="775" y="385"/>
                    <a:pt x="542" y="347"/>
                    <a:pt x="367" y="277"/>
                  </a:cubicBezTo>
                  <a:cubicBezTo>
                    <a:pt x="213" y="217"/>
                    <a:pt x="121" y="136"/>
                    <a:pt x="120" y="62"/>
                  </a:cubicBezTo>
                  <a:close/>
                  <a:moveTo>
                    <a:pt x="120" y="62"/>
                  </a:moveTo>
                  <a:cubicBezTo>
                    <a:pt x="120" y="62"/>
                    <a:pt x="120" y="62"/>
                    <a:pt x="120" y="6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 name="Freeform 17">
              <a:extLst>
                <a:ext uri="{FF2B5EF4-FFF2-40B4-BE49-F238E27FC236}">
                  <a16:creationId xmlns:a16="http://schemas.microsoft.com/office/drawing/2014/main" id="{C9A5619F-F98A-435B-AC3F-C94FF7458A92}"/>
                </a:ext>
              </a:extLst>
            </p:cNvPr>
            <p:cNvSpPr>
              <a:spLocks noEditPoints="1"/>
            </p:cNvSpPr>
            <p:nvPr/>
          </p:nvSpPr>
          <p:spPr bwMode="auto">
            <a:xfrm>
              <a:off x="2093913" y="4835526"/>
              <a:ext cx="320675" cy="276225"/>
            </a:xfrm>
            <a:custGeom>
              <a:avLst/>
              <a:gdLst>
                <a:gd name="T0" fmla="*/ 964 w 1024"/>
                <a:gd name="T1" fmla="*/ 0 h 884"/>
                <a:gd name="T2" fmla="*/ 904 w 1024"/>
                <a:gd name="T3" fmla="*/ 60 h 884"/>
                <a:gd name="T4" fmla="*/ 659 w 1024"/>
                <a:gd name="T5" fmla="*/ 277 h 884"/>
                <a:gd name="T6" fmla="*/ 0 w 1024"/>
                <a:gd name="T7" fmla="*/ 385 h 884"/>
                <a:gd name="T8" fmla="*/ 253 w 1024"/>
                <a:gd name="T9" fmla="*/ 638 h 884"/>
                <a:gd name="T10" fmla="*/ 180 w 1024"/>
                <a:gd name="T11" fmla="*/ 816 h 884"/>
                <a:gd name="T12" fmla="*/ 180 w 1024"/>
                <a:gd name="T13" fmla="*/ 884 h 884"/>
                <a:gd name="T14" fmla="*/ 704 w 1024"/>
                <a:gd name="T15" fmla="*/ 774 h 884"/>
                <a:gd name="T16" fmla="*/ 1024 w 1024"/>
                <a:gd name="T17" fmla="*/ 445 h 884"/>
                <a:gd name="T18" fmla="*/ 1024 w 1024"/>
                <a:gd name="T19" fmla="*/ 60 h 884"/>
                <a:gd name="T20" fmla="*/ 964 w 1024"/>
                <a:gd name="T21" fmla="*/ 0 h 884"/>
                <a:gd name="T22" fmla="*/ 964 w 1024"/>
                <a:gd name="T23" fmla="*/ 0 h 884"/>
                <a:gd name="T24" fmla="*/ 964 w 1024"/>
                <a:gd name="T25"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4" h="884">
                  <a:moveTo>
                    <a:pt x="964" y="0"/>
                  </a:moveTo>
                  <a:cubicBezTo>
                    <a:pt x="931" y="0"/>
                    <a:pt x="904" y="27"/>
                    <a:pt x="904" y="60"/>
                  </a:cubicBezTo>
                  <a:cubicBezTo>
                    <a:pt x="904" y="134"/>
                    <a:pt x="812" y="215"/>
                    <a:pt x="659" y="277"/>
                  </a:cubicBezTo>
                  <a:cubicBezTo>
                    <a:pt x="484" y="347"/>
                    <a:pt x="250" y="385"/>
                    <a:pt x="0" y="385"/>
                  </a:cubicBezTo>
                  <a:cubicBezTo>
                    <a:pt x="139" y="385"/>
                    <a:pt x="253" y="499"/>
                    <a:pt x="253" y="638"/>
                  </a:cubicBezTo>
                  <a:cubicBezTo>
                    <a:pt x="253" y="707"/>
                    <a:pt x="225" y="770"/>
                    <a:pt x="180" y="816"/>
                  </a:cubicBezTo>
                  <a:cubicBezTo>
                    <a:pt x="180" y="884"/>
                    <a:pt x="180" y="884"/>
                    <a:pt x="180" y="884"/>
                  </a:cubicBezTo>
                  <a:cubicBezTo>
                    <a:pt x="377" y="870"/>
                    <a:pt x="558" y="832"/>
                    <a:pt x="704" y="774"/>
                  </a:cubicBezTo>
                  <a:cubicBezTo>
                    <a:pt x="910" y="691"/>
                    <a:pt x="1024" y="575"/>
                    <a:pt x="1024" y="445"/>
                  </a:cubicBezTo>
                  <a:cubicBezTo>
                    <a:pt x="1024" y="60"/>
                    <a:pt x="1024" y="60"/>
                    <a:pt x="1024" y="60"/>
                  </a:cubicBezTo>
                  <a:cubicBezTo>
                    <a:pt x="1024" y="27"/>
                    <a:pt x="997" y="0"/>
                    <a:pt x="964" y="0"/>
                  </a:cubicBezTo>
                  <a:close/>
                  <a:moveTo>
                    <a:pt x="964" y="0"/>
                  </a:moveTo>
                  <a:cubicBezTo>
                    <a:pt x="964" y="0"/>
                    <a:pt x="964" y="0"/>
                    <a:pt x="96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 name="Freeform 18">
              <a:extLst>
                <a:ext uri="{FF2B5EF4-FFF2-40B4-BE49-F238E27FC236}">
                  <a16:creationId xmlns:a16="http://schemas.microsoft.com/office/drawing/2014/main" id="{C297364E-4B6C-40E5-AB47-0FB44959BD5D}"/>
                </a:ext>
              </a:extLst>
            </p:cNvPr>
            <p:cNvSpPr>
              <a:spLocks noEditPoints="1"/>
            </p:cNvSpPr>
            <p:nvPr/>
          </p:nvSpPr>
          <p:spPr bwMode="auto">
            <a:xfrm>
              <a:off x="2052638" y="4994276"/>
              <a:ext cx="82550" cy="165100"/>
            </a:xfrm>
            <a:custGeom>
              <a:avLst/>
              <a:gdLst>
                <a:gd name="T0" fmla="*/ 193 w 266"/>
                <a:gd name="T1" fmla="*/ 532 h 532"/>
                <a:gd name="T2" fmla="*/ 193 w 266"/>
                <a:gd name="T3" fmla="*/ 252 h 532"/>
                <a:gd name="T4" fmla="*/ 266 w 266"/>
                <a:gd name="T5" fmla="*/ 133 h 532"/>
                <a:gd name="T6" fmla="*/ 133 w 266"/>
                <a:gd name="T7" fmla="*/ 0 h 532"/>
                <a:gd name="T8" fmla="*/ 0 w 266"/>
                <a:gd name="T9" fmla="*/ 133 h 532"/>
                <a:gd name="T10" fmla="*/ 73 w 266"/>
                <a:gd name="T11" fmla="*/ 252 h 532"/>
                <a:gd name="T12" fmla="*/ 73 w 266"/>
                <a:gd name="T13" fmla="*/ 532 h 532"/>
                <a:gd name="T14" fmla="*/ 193 w 266"/>
                <a:gd name="T15" fmla="*/ 532 h 532"/>
                <a:gd name="T16" fmla="*/ 193 w 266"/>
                <a:gd name="T17" fmla="*/ 532 h 532"/>
                <a:gd name="T18" fmla="*/ 193 w 266"/>
                <a:gd name="T19" fmla="*/ 532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532">
                  <a:moveTo>
                    <a:pt x="193" y="532"/>
                  </a:moveTo>
                  <a:cubicBezTo>
                    <a:pt x="193" y="252"/>
                    <a:pt x="193" y="252"/>
                    <a:pt x="193" y="252"/>
                  </a:cubicBezTo>
                  <a:cubicBezTo>
                    <a:pt x="236" y="230"/>
                    <a:pt x="266" y="185"/>
                    <a:pt x="266" y="133"/>
                  </a:cubicBezTo>
                  <a:cubicBezTo>
                    <a:pt x="266" y="60"/>
                    <a:pt x="206" y="0"/>
                    <a:pt x="133" y="0"/>
                  </a:cubicBezTo>
                  <a:cubicBezTo>
                    <a:pt x="60" y="0"/>
                    <a:pt x="0" y="60"/>
                    <a:pt x="0" y="133"/>
                  </a:cubicBezTo>
                  <a:cubicBezTo>
                    <a:pt x="0" y="185"/>
                    <a:pt x="30" y="230"/>
                    <a:pt x="73" y="252"/>
                  </a:cubicBezTo>
                  <a:cubicBezTo>
                    <a:pt x="73" y="532"/>
                    <a:pt x="73" y="532"/>
                    <a:pt x="73" y="532"/>
                  </a:cubicBezTo>
                  <a:lnTo>
                    <a:pt x="193" y="532"/>
                  </a:lnTo>
                  <a:close/>
                  <a:moveTo>
                    <a:pt x="193" y="532"/>
                  </a:moveTo>
                  <a:cubicBezTo>
                    <a:pt x="193" y="532"/>
                    <a:pt x="193" y="532"/>
                    <a:pt x="193" y="5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58" name="Group 57">
            <a:extLst>
              <a:ext uri="{FF2B5EF4-FFF2-40B4-BE49-F238E27FC236}">
                <a16:creationId xmlns:a16="http://schemas.microsoft.com/office/drawing/2014/main" id="{3574D3EA-94A9-40C8-A615-02D50887128D}"/>
              </a:ext>
            </a:extLst>
          </p:cNvPr>
          <p:cNvGrpSpPr/>
          <p:nvPr/>
        </p:nvGrpSpPr>
        <p:grpSpPr>
          <a:xfrm>
            <a:off x="3688934" y="2891676"/>
            <a:ext cx="750303" cy="584775"/>
            <a:chOff x="-438150" y="2373313"/>
            <a:chExt cx="877888" cy="684213"/>
          </a:xfrm>
          <a:solidFill>
            <a:schemeClr val="tx1">
              <a:lumMod val="75000"/>
            </a:schemeClr>
          </a:solidFill>
        </p:grpSpPr>
        <p:sp>
          <p:nvSpPr>
            <p:cNvPr id="54" name="Freeform 22">
              <a:extLst>
                <a:ext uri="{FF2B5EF4-FFF2-40B4-BE49-F238E27FC236}">
                  <a16:creationId xmlns:a16="http://schemas.microsoft.com/office/drawing/2014/main" id="{E8669A9D-84F7-42EB-95BD-0209DE8FE05B}"/>
                </a:ext>
              </a:extLst>
            </p:cNvPr>
            <p:cNvSpPr>
              <a:spLocks noEditPoints="1"/>
            </p:cNvSpPr>
            <p:nvPr/>
          </p:nvSpPr>
          <p:spPr bwMode="auto">
            <a:xfrm>
              <a:off x="82550" y="2373313"/>
              <a:ext cx="188913" cy="188913"/>
            </a:xfrm>
            <a:custGeom>
              <a:avLst/>
              <a:gdLst>
                <a:gd name="T0" fmla="*/ 69 w 69"/>
                <a:gd name="T1" fmla="*/ 35 h 69"/>
                <a:gd name="T2" fmla="*/ 35 w 69"/>
                <a:gd name="T3" fmla="*/ 69 h 69"/>
                <a:gd name="T4" fmla="*/ 0 w 69"/>
                <a:gd name="T5" fmla="*/ 35 h 69"/>
                <a:gd name="T6" fmla="*/ 35 w 69"/>
                <a:gd name="T7" fmla="*/ 0 h 69"/>
                <a:gd name="T8" fmla="*/ 69 w 69"/>
                <a:gd name="T9" fmla="*/ 35 h 69"/>
                <a:gd name="T10" fmla="*/ 69 w 69"/>
                <a:gd name="T11" fmla="*/ 35 h 69"/>
                <a:gd name="T12" fmla="*/ 69 w 69"/>
                <a:gd name="T13" fmla="*/ 35 h 69"/>
              </a:gdLst>
              <a:ahLst/>
              <a:cxnLst>
                <a:cxn ang="0">
                  <a:pos x="T0" y="T1"/>
                </a:cxn>
                <a:cxn ang="0">
                  <a:pos x="T2" y="T3"/>
                </a:cxn>
                <a:cxn ang="0">
                  <a:pos x="T4" y="T5"/>
                </a:cxn>
                <a:cxn ang="0">
                  <a:pos x="T6" y="T7"/>
                </a:cxn>
                <a:cxn ang="0">
                  <a:pos x="T8" y="T9"/>
                </a:cxn>
                <a:cxn ang="0">
                  <a:pos x="T10" y="T11"/>
                </a:cxn>
                <a:cxn ang="0">
                  <a:pos x="T12" y="T13"/>
                </a:cxn>
              </a:cxnLst>
              <a:rect l="0" t="0" r="r" b="b"/>
              <a:pathLst>
                <a:path w="69" h="69">
                  <a:moveTo>
                    <a:pt x="69" y="35"/>
                  </a:moveTo>
                  <a:cubicBezTo>
                    <a:pt x="69" y="54"/>
                    <a:pt x="54" y="69"/>
                    <a:pt x="35" y="69"/>
                  </a:cubicBezTo>
                  <a:cubicBezTo>
                    <a:pt x="16" y="69"/>
                    <a:pt x="0" y="54"/>
                    <a:pt x="0" y="35"/>
                  </a:cubicBezTo>
                  <a:cubicBezTo>
                    <a:pt x="0" y="15"/>
                    <a:pt x="16" y="0"/>
                    <a:pt x="35" y="0"/>
                  </a:cubicBezTo>
                  <a:cubicBezTo>
                    <a:pt x="54" y="0"/>
                    <a:pt x="69" y="15"/>
                    <a:pt x="69" y="35"/>
                  </a:cubicBezTo>
                  <a:close/>
                  <a:moveTo>
                    <a:pt x="69" y="35"/>
                  </a:moveTo>
                  <a:cubicBezTo>
                    <a:pt x="69" y="35"/>
                    <a:pt x="69" y="35"/>
                    <a:pt x="69" y="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Freeform 23">
              <a:extLst>
                <a:ext uri="{FF2B5EF4-FFF2-40B4-BE49-F238E27FC236}">
                  <a16:creationId xmlns:a16="http://schemas.microsoft.com/office/drawing/2014/main" id="{936EFDB6-4200-4F05-8A01-230252E683CC}"/>
                </a:ext>
              </a:extLst>
            </p:cNvPr>
            <p:cNvSpPr>
              <a:spLocks noEditPoints="1"/>
            </p:cNvSpPr>
            <p:nvPr/>
          </p:nvSpPr>
          <p:spPr bwMode="auto">
            <a:xfrm>
              <a:off x="-438150" y="2519363"/>
              <a:ext cx="488950" cy="493713"/>
            </a:xfrm>
            <a:custGeom>
              <a:avLst/>
              <a:gdLst>
                <a:gd name="T0" fmla="*/ 167 w 178"/>
                <a:gd name="T1" fmla="*/ 86 h 181"/>
                <a:gd name="T2" fmla="*/ 141 w 178"/>
                <a:gd name="T3" fmla="*/ 56 h 181"/>
                <a:gd name="T4" fmla="*/ 127 w 178"/>
                <a:gd name="T5" fmla="*/ 59 h 181"/>
                <a:gd name="T6" fmla="*/ 113 w 178"/>
                <a:gd name="T7" fmla="*/ 54 h 181"/>
                <a:gd name="T8" fmla="*/ 141 w 178"/>
                <a:gd name="T9" fmla="*/ 38 h 181"/>
                <a:gd name="T10" fmla="*/ 156 w 178"/>
                <a:gd name="T11" fmla="*/ 30 h 181"/>
                <a:gd name="T12" fmla="*/ 133 w 178"/>
                <a:gd name="T13" fmla="*/ 13 h 181"/>
                <a:gd name="T14" fmla="*/ 111 w 178"/>
                <a:gd name="T15" fmla="*/ 11 h 181"/>
                <a:gd name="T16" fmla="*/ 106 w 178"/>
                <a:gd name="T17" fmla="*/ 5 h 181"/>
                <a:gd name="T18" fmla="*/ 92 w 178"/>
                <a:gd name="T19" fmla="*/ 13 h 181"/>
                <a:gd name="T20" fmla="*/ 97 w 178"/>
                <a:gd name="T21" fmla="*/ 28 h 181"/>
                <a:gd name="T22" fmla="*/ 81 w 178"/>
                <a:gd name="T23" fmla="*/ 40 h 181"/>
                <a:gd name="T24" fmla="*/ 101 w 178"/>
                <a:gd name="T25" fmla="*/ 51 h 181"/>
                <a:gd name="T26" fmla="*/ 95 w 178"/>
                <a:gd name="T27" fmla="*/ 63 h 181"/>
                <a:gd name="T28" fmla="*/ 94 w 178"/>
                <a:gd name="T29" fmla="*/ 71 h 181"/>
                <a:gd name="T30" fmla="*/ 82 w 178"/>
                <a:gd name="T31" fmla="*/ 77 h 181"/>
                <a:gd name="T32" fmla="*/ 84 w 178"/>
                <a:gd name="T33" fmla="*/ 86 h 181"/>
                <a:gd name="T34" fmla="*/ 0 w 178"/>
                <a:gd name="T35" fmla="*/ 97 h 181"/>
                <a:gd name="T36" fmla="*/ 11 w 178"/>
                <a:gd name="T37" fmla="*/ 108 h 181"/>
                <a:gd name="T38" fmla="*/ 9 w 178"/>
                <a:gd name="T39" fmla="*/ 150 h 181"/>
                <a:gd name="T40" fmla="*/ 138 w 178"/>
                <a:gd name="T41" fmla="*/ 181 h 181"/>
                <a:gd name="T42" fmla="*/ 169 w 178"/>
                <a:gd name="T43" fmla="*/ 120 h 181"/>
                <a:gd name="T44" fmla="*/ 167 w 178"/>
                <a:gd name="T45" fmla="*/ 108 h 181"/>
                <a:gd name="T46" fmla="*/ 89 w 178"/>
                <a:gd name="T47" fmla="*/ 79 h 181"/>
                <a:gd name="T48" fmla="*/ 89 w 178"/>
                <a:gd name="T49" fmla="*/ 74 h 181"/>
                <a:gd name="T50" fmla="*/ 89 w 178"/>
                <a:gd name="T51" fmla="*/ 79 h 181"/>
                <a:gd name="T52" fmla="*/ 86 w 178"/>
                <a:gd name="T53" fmla="*/ 40 h 181"/>
                <a:gd name="T54" fmla="*/ 102 w 178"/>
                <a:gd name="T55" fmla="*/ 40 h 181"/>
                <a:gd name="T56" fmla="*/ 106 w 178"/>
                <a:gd name="T57" fmla="*/ 69 h 181"/>
                <a:gd name="T58" fmla="*/ 106 w 178"/>
                <a:gd name="T59" fmla="*/ 56 h 181"/>
                <a:gd name="T60" fmla="*/ 106 w 178"/>
                <a:gd name="T61" fmla="*/ 69 h 181"/>
                <a:gd name="T62" fmla="*/ 124 w 178"/>
                <a:gd name="T63" fmla="*/ 68 h 181"/>
                <a:gd name="T64" fmla="*/ 135 w 178"/>
                <a:gd name="T65" fmla="*/ 68 h 181"/>
                <a:gd name="T66" fmla="*/ 130 w 178"/>
                <a:gd name="T67" fmla="*/ 74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8" h="181">
                  <a:moveTo>
                    <a:pt x="178" y="97"/>
                  </a:moveTo>
                  <a:cubicBezTo>
                    <a:pt x="178" y="91"/>
                    <a:pt x="173" y="86"/>
                    <a:pt x="167" y="86"/>
                  </a:cubicBezTo>
                  <a:cubicBezTo>
                    <a:pt x="147" y="86"/>
                    <a:pt x="147" y="86"/>
                    <a:pt x="147" y="86"/>
                  </a:cubicBezTo>
                  <a:cubicBezTo>
                    <a:pt x="141" y="56"/>
                    <a:pt x="141" y="56"/>
                    <a:pt x="141" y="56"/>
                  </a:cubicBezTo>
                  <a:cubicBezTo>
                    <a:pt x="129" y="58"/>
                    <a:pt x="129" y="58"/>
                    <a:pt x="129" y="58"/>
                  </a:cubicBezTo>
                  <a:cubicBezTo>
                    <a:pt x="128" y="58"/>
                    <a:pt x="127" y="58"/>
                    <a:pt x="127" y="59"/>
                  </a:cubicBezTo>
                  <a:cubicBezTo>
                    <a:pt x="117" y="60"/>
                    <a:pt x="117" y="60"/>
                    <a:pt x="117" y="60"/>
                  </a:cubicBezTo>
                  <a:cubicBezTo>
                    <a:pt x="117" y="58"/>
                    <a:pt x="115" y="55"/>
                    <a:pt x="113" y="54"/>
                  </a:cubicBezTo>
                  <a:cubicBezTo>
                    <a:pt x="141" y="48"/>
                    <a:pt x="141" y="48"/>
                    <a:pt x="141" y="48"/>
                  </a:cubicBezTo>
                  <a:cubicBezTo>
                    <a:pt x="141" y="48"/>
                    <a:pt x="140" y="39"/>
                    <a:pt x="141" y="38"/>
                  </a:cubicBezTo>
                  <a:cubicBezTo>
                    <a:pt x="143" y="38"/>
                    <a:pt x="144" y="37"/>
                    <a:pt x="146" y="37"/>
                  </a:cubicBezTo>
                  <a:cubicBezTo>
                    <a:pt x="149" y="35"/>
                    <a:pt x="153" y="33"/>
                    <a:pt x="156" y="30"/>
                  </a:cubicBezTo>
                  <a:cubicBezTo>
                    <a:pt x="161" y="25"/>
                    <a:pt x="164" y="17"/>
                    <a:pt x="158" y="11"/>
                  </a:cubicBezTo>
                  <a:cubicBezTo>
                    <a:pt x="154" y="4"/>
                    <a:pt x="135" y="13"/>
                    <a:pt x="133" y="13"/>
                  </a:cubicBezTo>
                  <a:cubicBezTo>
                    <a:pt x="126" y="13"/>
                    <a:pt x="122" y="10"/>
                    <a:pt x="115" y="11"/>
                  </a:cubicBezTo>
                  <a:cubicBezTo>
                    <a:pt x="114" y="11"/>
                    <a:pt x="112" y="11"/>
                    <a:pt x="111" y="11"/>
                  </a:cubicBezTo>
                  <a:cubicBezTo>
                    <a:pt x="111" y="11"/>
                    <a:pt x="110" y="11"/>
                    <a:pt x="110" y="11"/>
                  </a:cubicBezTo>
                  <a:cubicBezTo>
                    <a:pt x="108" y="9"/>
                    <a:pt x="107" y="7"/>
                    <a:pt x="106" y="5"/>
                  </a:cubicBezTo>
                  <a:cubicBezTo>
                    <a:pt x="103" y="2"/>
                    <a:pt x="100" y="0"/>
                    <a:pt x="96" y="1"/>
                  </a:cubicBezTo>
                  <a:cubicBezTo>
                    <a:pt x="94" y="1"/>
                    <a:pt x="87" y="3"/>
                    <a:pt x="92" y="13"/>
                  </a:cubicBezTo>
                  <a:cubicBezTo>
                    <a:pt x="93" y="15"/>
                    <a:pt x="94" y="17"/>
                    <a:pt x="95" y="19"/>
                  </a:cubicBezTo>
                  <a:cubicBezTo>
                    <a:pt x="97" y="28"/>
                    <a:pt x="97" y="28"/>
                    <a:pt x="97" y="28"/>
                  </a:cubicBezTo>
                  <a:cubicBezTo>
                    <a:pt x="96" y="28"/>
                    <a:pt x="95" y="28"/>
                    <a:pt x="94" y="28"/>
                  </a:cubicBezTo>
                  <a:cubicBezTo>
                    <a:pt x="87" y="28"/>
                    <a:pt x="81" y="33"/>
                    <a:pt x="81" y="40"/>
                  </a:cubicBezTo>
                  <a:cubicBezTo>
                    <a:pt x="81" y="48"/>
                    <a:pt x="87" y="53"/>
                    <a:pt x="94" y="53"/>
                  </a:cubicBezTo>
                  <a:cubicBezTo>
                    <a:pt x="96" y="53"/>
                    <a:pt x="99" y="52"/>
                    <a:pt x="101" y="51"/>
                  </a:cubicBezTo>
                  <a:cubicBezTo>
                    <a:pt x="101" y="53"/>
                    <a:pt x="101" y="53"/>
                    <a:pt x="101" y="53"/>
                  </a:cubicBezTo>
                  <a:cubicBezTo>
                    <a:pt x="97" y="54"/>
                    <a:pt x="95" y="58"/>
                    <a:pt x="95" y="63"/>
                  </a:cubicBezTo>
                  <a:cubicBezTo>
                    <a:pt x="95" y="65"/>
                    <a:pt x="95" y="67"/>
                    <a:pt x="96" y="68"/>
                  </a:cubicBezTo>
                  <a:cubicBezTo>
                    <a:pt x="94" y="71"/>
                    <a:pt x="94" y="71"/>
                    <a:pt x="94" y="71"/>
                  </a:cubicBezTo>
                  <a:cubicBezTo>
                    <a:pt x="93" y="70"/>
                    <a:pt x="91" y="69"/>
                    <a:pt x="89" y="69"/>
                  </a:cubicBezTo>
                  <a:cubicBezTo>
                    <a:pt x="85" y="69"/>
                    <a:pt x="82" y="73"/>
                    <a:pt x="82" y="77"/>
                  </a:cubicBezTo>
                  <a:cubicBezTo>
                    <a:pt x="82" y="79"/>
                    <a:pt x="83" y="82"/>
                    <a:pt x="86" y="83"/>
                  </a:cubicBezTo>
                  <a:cubicBezTo>
                    <a:pt x="84" y="86"/>
                    <a:pt x="84" y="86"/>
                    <a:pt x="84" y="86"/>
                  </a:cubicBezTo>
                  <a:cubicBezTo>
                    <a:pt x="11" y="86"/>
                    <a:pt x="11" y="86"/>
                    <a:pt x="11" y="86"/>
                  </a:cubicBezTo>
                  <a:cubicBezTo>
                    <a:pt x="5" y="86"/>
                    <a:pt x="0" y="91"/>
                    <a:pt x="0" y="97"/>
                  </a:cubicBezTo>
                  <a:cubicBezTo>
                    <a:pt x="0" y="103"/>
                    <a:pt x="5" y="108"/>
                    <a:pt x="11" y="108"/>
                  </a:cubicBezTo>
                  <a:cubicBezTo>
                    <a:pt x="11" y="108"/>
                    <a:pt x="11" y="108"/>
                    <a:pt x="11" y="108"/>
                  </a:cubicBezTo>
                  <a:cubicBezTo>
                    <a:pt x="9" y="112"/>
                    <a:pt x="9" y="116"/>
                    <a:pt x="9" y="120"/>
                  </a:cubicBezTo>
                  <a:cubicBezTo>
                    <a:pt x="9" y="150"/>
                    <a:pt x="9" y="150"/>
                    <a:pt x="9" y="150"/>
                  </a:cubicBezTo>
                  <a:cubicBezTo>
                    <a:pt x="9" y="167"/>
                    <a:pt x="22" y="181"/>
                    <a:pt x="39" y="181"/>
                  </a:cubicBezTo>
                  <a:cubicBezTo>
                    <a:pt x="138" y="181"/>
                    <a:pt x="138" y="181"/>
                    <a:pt x="138" y="181"/>
                  </a:cubicBezTo>
                  <a:cubicBezTo>
                    <a:pt x="155" y="181"/>
                    <a:pt x="169" y="167"/>
                    <a:pt x="169" y="150"/>
                  </a:cubicBezTo>
                  <a:cubicBezTo>
                    <a:pt x="169" y="120"/>
                    <a:pt x="169" y="120"/>
                    <a:pt x="169" y="120"/>
                  </a:cubicBezTo>
                  <a:cubicBezTo>
                    <a:pt x="169" y="116"/>
                    <a:pt x="168" y="112"/>
                    <a:pt x="167" y="108"/>
                  </a:cubicBezTo>
                  <a:cubicBezTo>
                    <a:pt x="167" y="108"/>
                    <a:pt x="167" y="108"/>
                    <a:pt x="167" y="108"/>
                  </a:cubicBezTo>
                  <a:cubicBezTo>
                    <a:pt x="173" y="108"/>
                    <a:pt x="178" y="103"/>
                    <a:pt x="178" y="97"/>
                  </a:cubicBezTo>
                  <a:close/>
                  <a:moveTo>
                    <a:pt x="89" y="79"/>
                  </a:moveTo>
                  <a:cubicBezTo>
                    <a:pt x="88" y="79"/>
                    <a:pt x="86" y="78"/>
                    <a:pt x="86" y="77"/>
                  </a:cubicBezTo>
                  <a:cubicBezTo>
                    <a:pt x="86" y="75"/>
                    <a:pt x="88" y="74"/>
                    <a:pt x="89" y="74"/>
                  </a:cubicBezTo>
                  <a:cubicBezTo>
                    <a:pt x="90" y="74"/>
                    <a:pt x="91" y="75"/>
                    <a:pt x="91" y="77"/>
                  </a:cubicBezTo>
                  <a:cubicBezTo>
                    <a:pt x="91" y="78"/>
                    <a:pt x="90" y="79"/>
                    <a:pt x="89" y="79"/>
                  </a:cubicBezTo>
                  <a:close/>
                  <a:moveTo>
                    <a:pt x="94" y="48"/>
                  </a:moveTo>
                  <a:cubicBezTo>
                    <a:pt x="89" y="48"/>
                    <a:pt x="86" y="45"/>
                    <a:pt x="86" y="40"/>
                  </a:cubicBezTo>
                  <a:cubicBezTo>
                    <a:pt x="86" y="36"/>
                    <a:pt x="89" y="33"/>
                    <a:pt x="94" y="33"/>
                  </a:cubicBezTo>
                  <a:cubicBezTo>
                    <a:pt x="98" y="33"/>
                    <a:pt x="102" y="36"/>
                    <a:pt x="102" y="40"/>
                  </a:cubicBezTo>
                  <a:cubicBezTo>
                    <a:pt x="102" y="45"/>
                    <a:pt x="98" y="48"/>
                    <a:pt x="94" y="48"/>
                  </a:cubicBezTo>
                  <a:close/>
                  <a:moveTo>
                    <a:pt x="106" y="69"/>
                  </a:moveTo>
                  <a:cubicBezTo>
                    <a:pt x="102" y="69"/>
                    <a:pt x="99" y="66"/>
                    <a:pt x="99" y="63"/>
                  </a:cubicBezTo>
                  <a:cubicBezTo>
                    <a:pt x="99" y="59"/>
                    <a:pt x="102" y="56"/>
                    <a:pt x="106" y="56"/>
                  </a:cubicBezTo>
                  <a:cubicBezTo>
                    <a:pt x="110" y="56"/>
                    <a:pt x="113" y="59"/>
                    <a:pt x="113" y="63"/>
                  </a:cubicBezTo>
                  <a:cubicBezTo>
                    <a:pt x="113" y="66"/>
                    <a:pt x="110" y="69"/>
                    <a:pt x="106" y="69"/>
                  </a:cubicBezTo>
                  <a:close/>
                  <a:moveTo>
                    <a:pt x="130" y="74"/>
                  </a:moveTo>
                  <a:cubicBezTo>
                    <a:pt x="127" y="74"/>
                    <a:pt x="124" y="72"/>
                    <a:pt x="124" y="68"/>
                  </a:cubicBezTo>
                  <a:cubicBezTo>
                    <a:pt x="124" y="65"/>
                    <a:pt x="127" y="63"/>
                    <a:pt x="130" y="63"/>
                  </a:cubicBezTo>
                  <a:cubicBezTo>
                    <a:pt x="133" y="63"/>
                    <a:pt x="135" y="65"/>
                    <a:pt x="135" y="68"/>
                  </a:cubicBezTo>
                  <a:cubicBezTo>
                    <a:pt x="135" y="72"/>
                    <a:pt x="133" y="74"/>
                    <a:pt x="130" y="74"/>
                  </a:cubicBezTo>
                  <a:close/>
                  <a:moveTo>
                    <a:pt x="130" y="74"/>
                  </a:moveTo>
                  <a:cubicBezTo>
                    <a:pt x="130" y="74"/>
                    <a:pt x="130" y="74"/>
                    <a:pt x="130" y="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 name="Freeform 24">
              <a:extLst>
                <a:ext uri="{FF2B5EF4-FFF2-40B4-BE49-F238E27FC236}">
                  <a16:creationId xmlns:a16="http://schemas.microsoft.com/office/drawing/2014/main" id="{FFED8068-2BC1-4616-83B0-8900C74C705B}"/>
                </a:ext>
              </a:extLst>
            </p:cNvPr>
            <p:cNvSpPr>
              <a:spLocks noEditPoints="1"/>
            </p:cNvSpPr>
            <p:nvPr/>
          </p:nvSpPr>
          <p:spPr bwMode="auto">
            <a:xfrm>
              <a:off x="-320675" y="2598738"/>
              <a:ext cx="63500" cy="61913"/>
            </a:xfrm>
            <a:custGeom>
              <a:avLst/>
              <a:gdLst>
                <a:gd name="T0" fmla="*/ 12 w 23"/>
                <a:gd name="T1" fmla="*/ 23 h 23"/>
                <a:gd name="T2" fmla="*/ 23 w 23"/>
                <a:gd name="T3" fmla="*/ 11 h 23"/>
                <a:gd name="T4" fmla="*/ 12 w 23"/>
                <a:gd name="T5" fmla="*/ 0 h 23"/>
                <a:gd name="T6" fmla="*/ 0 w 23"/>
                <a:gd name="T7" fmla="*/ 11 h 23"/>
                <a:gd name="T8" fmla="*/ 12 w 23"/>
                <a:gd name="T9" fmla="*/ 23 h 23"/>
                <a:gd name="T10" fmla="*/ 12 w 23"/>
                <a:gd name="T11" fmla="*/ 5 h 23"/>
                <a:gd name="T12" fmla="*/ 19 w 23"/>
                <a:gd name="T13" fmla="*/ 11 h 23"/>
                <a:gd name="T14" fmla="*/ 12 w 23"/>
                <a:gd name="T15" fmla="*/ 18 h 23"/>
                <a:gd name="T16" fmla="*/ 5 w 23"/>
                <a:gd name="T17" fmla="*/ 11 h 23"/>
                <a:gd name="T18" fmla="*/ 12 w 23"/>
                <a:gd name="T19" fmla="*/ 5 h 23"/>
                <a:gd name="T20" fmla="*/ 12 w 23"/>
                <a:gd name="T21" fmla="*/ 5 h 23"/>
                <a:gd name="T22" fmla="*/ 12 w 23"/>
                <a:gd name="T2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23">
                  <a:moveTo>
                    <a:pt x="12" y="23"/>
                  </a:moveTo>
                  <a:cubicBezTo>
                    <a:pt x="18" y="23"/>
                    <a:pt x="23" y="18"/>
                    <a:pt x="23" y="11"/>
                  </a:cubicBezTo>
                  <a:cubicBezTo>
                    <a:pt x="23" y="5"/>
                    <a:pt x="18" y="0"/>
                    <a:pt x="12" y="0"/>
                  </a:cubicBezTo>
                  <a:cubicBezTo>
                    <a:pt x="6" y="0"/>
                    <a:pt x="0" y="5"/>
                    <a:pt x="0" y="11"/>
                  </a:cubicBezTo>
                  <a:cubicBezTo>
                    <a:pt x="0" y="18"/>
                    <a:pt x="6" y="23"/>
                    <a:pt x="12" y="23"/>
                  </a:cubicBezTo>
                  <a:close/>
                  <a:moveTo>
                    <a:pt x="12" y="5"/>
                  </a:moveTo>
                  <a:cubicBezTo>
                    <a:pt x="16" y="5"/>
                    <a:pt x="19" y="8"/>
                    <a:pt x="19" y="11"/>
                  </a:cubicBezTo>
                  <a:cubicBezTo>
                    <a:pt x="19" y="15"/>
                    <a:pt x="16" y="18"/>
                    <a:pt x="12" y="18"/>
                  </a:cubicBezTo>
                  <a:cubicBezTo>
                    <a:pt x="8" y="18"/>
                    <a:pt x="5" y="15"/>
                    <a:pt x="5" y="11"/>
                  </a:cubicBezTo>
                  <a:cubicBezTo>
                    <a:pt x="5" y="8"/>
                    <a:pt x="8" y="5"/>
                    <a:pt x="12" y="5"/>
                  </a:cubicBezTo>
                  <a:close/>
                  <a:moveTo>
                    <a:pt x="12" y="5"/>
                  </a:moveTo>
                  <a:cubicBezTo>
                    <a:pt x="12" y="5"/>
                    <a:pt x="12" y="5"/>
                    <a:pt x="12"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 name="Freeform 25">
              <a:extLst>
                <a:ext uri="{FF2B5EF4-FFF2-40B4-BE49-F238E27FC236}">
                  <a16:creationId xmlns:a16="http://schemas.microsoft.com/office/drawing/2014/main" id="{EBFE65EE-E41E-4B5F-8E20-6905F3ABBC1C}"/>
                </a:ext>
              </a:extLst>
            </p:cNvPr>
            <p:cNvSpPr>
              <a:spLocks noEditPoints="1"/>
            </p:cNvSpPr>
            <p:nvPr/>
          </p:nvSpPr>
          <p:spPr bwMode="auto">
            <a:xfrm>
              <a:off x="-15875" y="2557463"/>
              <a:ext cx="455613" cy="500063"/>
            </a:xfrm>
            <a:custGeom>
              <a:avLst/>
              <a:gdLst>
                <a:gd name="T0" fmla="*/ 154 w 166"/>
                <a:gd name="T1" fmla="*/ 151 h 183"/>
                <a:gd name="T2" fmla="*/ 122 w 166"/>
                <a:gd name="T3" fmla="*/ 138 h 183"/>
                <a:gd name="T4" fmla="*/ 137 w 166"/>
                <a:gd name="T5" fmla="*/ 111 h 183"/>
                <a:gd name="T6" fmla="*/ 139 w 166"/>
                <a:gd name="T7" fmla="*/ 96 h 183"/>
                <a:gd name="T8" fmla="*/ 123 w 166"/>
                <a:gd name="T9" fmla="*/ 21 h 183"/>
                <a:gd name="T10" fmla="*/ 94 w 166"/>
                <a:gd name="T11" fmla="*/ 0 h 183"/>
                <a:gd name="T12" fmla="*/ 93 w 166"/>
                <a:gd name="T13" fmla="*/ 0 h 183"/>
                <a:gd name="T14" fmla="*/ 86 w 166"/>
                <a:gd name="T15" fmla="*/ 1 h 183"/>
                <a:gd name="T16" fmla="*/ 78 w 166"/>
                <a:gd name="T17" fmla="*/ 3 h 183"/>
                <a:gd name="T18" fmla="*/ 60 w 166"/>
                <a:gd name="T19" fmla="*/ 27 h 183"/>
                <a:gd name="T20" fmla="*/ 52 w 166"/>
                <a:gd name="T21" fmla="*/ 48 h 183"/>
                <a:gd name="T22" fmla="*/ 19 w 166"/>
                <a:gd name="T23" fmla="*/ 43 h 183"/>
                <a:gd name="T24" fmla="*/ 2 w 166"/>
                <a:gd name="T25" fmla="*/ 52 h 183"/>
                <a:gd name="T26" fmla="*/ 11 w 166"/>
                <a:gd name="T27" fmla="*/ 69 h 183"/>
                <a:gd name="T28" fmla="*/ 46 w 166"/>
                <a:gd name="T29" fmla="*/ 76 h 183"/>
                <a:gd name="T30" fmla="*/ 67 w 166"/>
                <a:gd name="T31" fmla="*/ 70 h 183"/>
                <a:gd name="T32" fmla="*/ 68 w 166"/>
                <a:gd name="T33" fmla="*/ 69 h 183"/>
                <a:gd name="T34" fmla="*/ 72 w 166"/>
                <a:gd name="T35" fmla="*/ 88 h 183"/>
                <a:gd name="T36" fmla="*/ 53 w 166"/>
                <a:gd name="T37" fmla="*/ 86 h 183"/>
                <a:gd name="T38" fmla="*/ 37 w 166"/>
                <a:gd name="T39" fmla="*/ 91 h 183"/>
                <a:gd name="T40" fmla="*/ 32 w 166"/>
                <a:gd name="T41" fmla="*/ 108 h 183"/>
                <a:gd name="T42" fmla="*/ 46 w 166"/>
                <a:gd name="T43" fmla="*/ 168 h 183"/>
                <a:gd name="T44" fmla="*/ 64 w 166"/>
                <a:gd name="T45" fmla="*/ 182 h 183"/>
                <a:gd name="T46" fmla="*/ 68 w 166"/>
                <a:gd name="T47" fmla="*/ 181 h 183"/>
                <a:gd name="T48" fmla="*/ 82 w 166"/>
                <a:gd name="T49" fmla="*/ 159 h 183"/>
                <a:gd name="T50" fmla="*/ 74 w 166"/>
                <a:gd name="T51" fmla="*/ 125 h 183"/>
                <a:gd name="T52" fmla="*/ 89 w 166"/>
                <a:gd name="T53" fmla="*/ 127 h 183"/>
                <a:gd name="T54" fmla="*/ 84 w 166"/>
                <a:gd name="T55" fmla="*/ 137 h 183"/>
                <a:gd name="T56" fmla="*/ 82 w 166"/>
                <a:gd name="T57" fmla="*/ 151 h 183"/>
                <a:gd name="T58" fmla="*/ 91 w 166"/>
                <a:gd name="T59" fmla="*/ 161 h 183"/>
                <a:gd name="T60" fmla="*/ 141 w 166"/>
                <a:gd name="T61" fmla="*/ 182 h 183"/>
                <a:gd name="T62" fmla="*/ 147 w 166"/>
                <a:gd name="T63" fmla="*/ 183 h 183"/>
                <a:gd name="T64" fmla="*/ 163 w 166"/>
                <a:gd name="T65" fmla="*/ 173 h 183"/>
                <a:gd name="T66" fmla="*/ 154 w 166"/>
                <a:gd name="T67" fmla="*/ 151 h 183"/>
                <a:gd name="T68" fmla="*/ 154 w 166"/>
                <a:gd name="T69" fmla="*/ 151 h 183"/>
                <a:gd name="T70" fmla="*/ 154 w 166"/>
                <a:gd name="T71" fmla="*/ 15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83">
                  <a:moveTo>
                    <a:pt x="154" y="151"/>
                  </a:moveTo>
                  <a:cubicBezTo>
                    <a:pt x="122" y="138"/>
                    <a:pt x="122" y="138"/>
                    <a:pt x="122" y="138"/>
                  </a:cubicBezTo>
                  <a:cubicBezTo>
                    <a:pt x="137" y="111"/>
                    <a:pt x="137" y="111"/>
                    <a:pt x="137" y="111"/>
                  </a:cubicBezTo>
                  <a:cubicBezTo>
                    <a:pt x="140" y="106"/>
                    <a:pt x="139" y="99"/>
                    <a:pt x="139" y="96"/>
                  </a:cubicBezTo>
                  <a:cubicBezTo>
                    <a:pt x="123" y="21"/>
                    <a:pt x="123" y="21"/>
                    <a:pt x="123" y="21"/>
                  </a:cubicBezTo>
                  <a:cubicBezTo>
                    <a:pt x="120" y="7"/>
                    <a:pt x="106" y="1"/>
                    <a:pt x="94" y="0"/>
                  </a:cubicBezTo>
                  <a:cubicBezTo>
                    <a:pt x="93" y="0"/>
                    <a:pt x="93" y="0"/>
                    <a:pt x="93" y="0"/>
                  </a:cubicBezTo>
                  <a:cubicBezTo>
                    <a:pt x="93" y="0"/>
                    <a:pt x="89" y="0"/>
                    <a:pt x="86" y="1"/>
                  </a:cubicBezTo>
                  <a:cubicBezTo>
                    <a:pt x="82" y="2"/>
                    <a:pt x="78" y="3"/>
                    <a:pt x="78" y="3"/>
                  </a:cubicBezTo>
                  <a:cubicBezTo>
                    <a:pt x="70" y="8"/>
                    <a:pt x="61" y="17"/>
                    <a:pt x="60" y="27"/>
                  </a:cubicBezTo>
                  <a:cubicBezTo>
                    <a:pt x="59" y="32"/>
                    <a:pt x="60" y="46"/>
                    <a:pt x="52" y="48"/>
                  </a:cubicBezTo>
                  <a:cubicBezTo>
                    <a:pt x="46" y="49"/>
                    <a:pt x="30" y="46"/>
                    <a:pt x="19" y="43"/>
                  </a:cubicBezTo>
                  <a:cubicBezTo>
                    <a:pt x="12" y="41"/>
                    <a:pt x="4" y="45"/>
                    <a:pt x="2" y="52"/>
                  </a:cubicBezTo>
                  <a:cubicBezTo>
                    <a:pt x="0" y="59"/>
                    <a:pt x="4" y="67"/>
                    <a:pt x="11" y="69"/>
                  </a:cubicBezTo>
                  <a:cubicBezTo>
                    <a:pt x="24" y="73"/>
                    <a:pt x="36" y="76"/>
                    <a:pt x="46" y="76"/>
                  </a:cubicBezTo>
                  <a:cubicBezTo>
                    <a:pt x="54" y="76"/>
                    <a:pt x="61" y="74"/>
                    <a:pt x="67" y="70"/>
                  </a:cubicBezTo>
                  <a:cubicBezTo>
                    <a:pt x="67" y="70"/>
                    <a:pt x="68" y="70"/>
                    <a:pt x="68" y="69"/>
                  </a:cubicBezTo>
                  <a:cubicBezTo>
                    <a:pt x="72" y="88"/>
                    <a:pt x="72" y="88"/>
                    <a:pt x="72" y="88"/>
                  </a:cubicBezTo>
                  <a:cubicBezTo>
                    <a:pt x="53" y="86"/>
                    <a:pt x="53" y="86"/>
                    <a:pt x="53" y="86"/>
                  </a:cubicBezTo>
                  <a:cubicBezTo>
                    <a:pt x="47" y="85"/>
                    <a:pt x="41" y="87"/>
                    <a:pt x="37" y="91"/>
                  </a:cubicBezTo>
                  <a:cubicBezTo>
                    <a:pt x="33" y="96"/>
                    <a:pt x="31" y="102"/>
                    <a:pt x="32" y="108"/>
                  </a:cubicBezTo>
                  <a:cubicBezTo>
                    <a:pt x="46" y="168"/>
                    <a:pt x="46" y="168"/>
                    <a:pt x="46" y="168"/>
                  </a:cubicBezTo>
                  <a:cubicBezTo>
                    <a:pt x="48" y="176"/>
                    <a:pt x="56" y="182"/>
                    <a:pt x="64" y="182"/>
                  </a:cubicBezTo>
                  <a:cubicBezTo>
                    <a:pt x="66" y="182"/>
                    <a:pt x="67" y="182"/>
                    <a:pt x="68" y="181"/>
                  </a:cubicBezTo>
                  <a:cubicBezTo>
                    <a:pt x="78" y="179"/>
                    <a:pt x="84" y="169"/>
                    <a:pt x="82" y="159"/>
                  </a:cubicBezTo>
                  <a:cubicBezTo>
                    <a:pt x="74" y="125"/>
                    <a:pt x="74" y="125"/>
                    <a:pt x="74" y="125"/>
                  </a:cubicBezTo>
                  <a:cubicBezTo>
                    <a:pt x="89" y="127"/>
                    <a:pt x="89" y="127"/>
                    <a:pt x="89" y="127"/>
                  </a:cubicBezTo>
                  <a:cubicBezTo>
                    <a:pt x="84" y="137"/>
                    <a:pt x="84" y="137"/>
                    <a:pt x="84" y="137"/>
                  </a:cubicBezTo>
                  <a:cubicBezTo>
                    <a:pt x="81" y="142"/>
                    <a:pt x="81" y="147"/>
                    <a:pt x="82" y="151"/>
                  </a:cubicBezTo>
                  <a:cubicBezTo>
                    <a:pt x="84" y="156"/>
                    <a:pt x="87" y="159"/>
                    <a:pt x="91" y="161"/>
                  </a:cubicBezTo>
                  <a:cubicBezTo>
                    <a:pt x="141" y="182"/>
                    <a:pt x="141" y="182"/>
                    <a:pt x="141" y="182"/>
                  </a:cubicBezTo>
                  <a:cubicBezTo>
                    <a:pt x="143" y="183"/>
                    <a:pt x="145" y="183"/>
                    <a:pt x="147" y="183"/>
                  </a:cubicBezTo>
                  <a:cubicBezTo>
                    <a:pt x="154" y="183"/>
                    <a:pt x="160" y="179"/>
                    <a:pt x="163" y="173"/>
                  </a:cubicBezTo>
                  <a:cubicBezTo>
                    <a:pt x="166" y="165"/>
                    <a:pt x="162" y="155"/>
                    <a:pt x="154" y="151"/>
                  </a:cubicBezTo>
                  <a:close/>
                  <a:moveTo>
                    <a:pt x="154" y="151"/>
                  </a:moveTo>
                  <a:cubicBezTo>
                    <a:pt x="154" y="151"/>
                    <a:pt x="154" y="151"/>
                    <a:pt x="154" y="15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1878394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41A2F37-510C-44C4-A444-A54DAB52F453}"/>
              </a:ext>
            </a:extLst>
          </p:cNvPr>
          <p:cNvSpPr/>
          <p:nvPr/>
        </p:nvSpPr>
        <p:spPr>
          <a:xfrm>
            <a:off x="-1" y="6884"/>
            <a:ext cx="5381625" cy="6851116"/>
          </a:xfrm>
          <a:prstGeom prst="rect">
            <a:avLst/>
          </a:prstGeom>
          <a:solidFill>
            <a:schemeClr val="bg1"/>
          </a:solidFill>
          <a:ln>
            <a:noFill/>
          </a:ln>
          <a:effectLst>
            <a:outerShdw blurRad="228600" dist="508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effectLst>
                <a:outerShdw blurRad="50800" dist="38100" algn="l" rotWithShape="0">
                  <a:prstClr val="black">
                    <a:alpha val="40000"/>
                  </a:prstClr>
                </a:outerShdw>
              </a:effectLst>
            </a:endParaRPr>
          </a:p>
        </p:txBody>
      </p:sp>
      <p:sp>
        <p:nvSpPr>
          <p:cNvPr id="11" name="Freeform 5">
            <a:extLst>
              <a:ext uri="{FF2B5EF4-FFF2-40B4-BE49-F238E27FC236}">
                <a16:creationId xmlns:a16="http://schemas.microsoft.com/office/drawing/2014/main" id="{F8DC6F2B-7E9F-4CFA-9CE6-F0DA7E1A71FC}"/>
              </a:ext>
            </a:extLst>
          </p:cNvPr>
          <p:cNvSpPr>
            <a:spLocks noEditPoints="1"/>
          </p:cNvSpPr>
          <p:nvPr/>
        </p:nvSpPr>
        <p:spPr bwMode="auto">
          <a:xfrm rot="953088">
            <a:off x="9368211" y="658206"/>
            <a:ext cx="2170265" cy="2226838"/>
          </a:xfrm>
          <a:custGeom>
            <a:avLst/>
            <a:gdLst>
              <a:gd name="T0" fmla="*/ 51 w 99"/>
              <a:gd name="T1" fmla="*/ 8 h 102"/>
              <a:gd name="T2" fmla="*/ 44 w 99"/>
              <a:gd name="T3" fmla="*/ 89 h 102"/>
              <a:gd name="T4" fmla="*/ 23 w 99"/>
              <a:gd name="T5" fmla="*/ 88 h 102"/>
              <a:gd name="T6" fmla="*/ 40 w 99"/>
              <a:gd name="T7" fmla="*/ 89 h 102"/>
              <a:gd name="T8" fmla="*/ 40 w 99"/>
              <a:gd name="T9" fmla="*/ 89 h 102"/>
              <a:gd name="T10" fmla="*/ 48 w 99"/>
              <a:gd name="T11" fmla="*/ 89 h 102"/>
              <a:gd name="T12" fmla="*/ 42 w 99"/>
              <a:gd name="T13" fmla="*/ 11 h 102"/>
              <a:gd name="T14" fmla="*/ 48 w 99"/>
              <a:gd name="T15" fmla="*/ 51 h 102"/>
              <a:gd name="T16" fmla="*/ 48 w 99"/>
              <a:gd name="T17" fmla="*/ 51 h 102"/>
              <a:gd name="T18" fmla="*/ 58 w 99"/>
              <a:gd name="T19" fmla="*/ 98 h 102"/>
              <a:gd name="T20" fmla="*/ 75 w 99"/>
              <a:gd name="T21" fmla="*/ 65 h 102"/>
              <a:gd name="T22" fmla="*/ 77 w 99"/>
              <a:gd name="T23" fmla="*/ 37 h 102"/>
              <a:gd name="T24" fmla="*/ 82 w 99"/>
              <a:gd name="T25" fmla="*/ 45 h 102"/>
              <a:gd name="T26" fmla="*/ 82 w 99"/>
              <a:gd name="T27" fmla="*/ 45 h 102"/>
              <a:gd name="T28" fmla="*/ 97 w 99"/>
              <a:gd name="T29" fmla="*/ 48 h 102"/>
              <a:gd name="T30" fmla="*/ 58 w 99"/>
              <a:gd name="T31" fmla="*/ 39 h 102"/>
              <a:gd name="T32" fmla="*/ 20 w 99"/>
              <a:gd name="T33" fmla="*/ 99 h 102"/>
              <a:gd name="T34" fmla="*/ 9 w 99"/>
              <a:gd name="T35" fmla="*/ 99 h 102"/>
              <a:gd name="T36" fmla="*/ 10 w 99"/>
              <a:gd name="T37" fmla="*/ 54 h 102"/>
              <a:gd name="T38" fmla="*/ 10 w 99"/>
              <a:gd name="T39" fmla="*/ 49 h 102"/>
              <a:gd name="T40" fmla="*/ 10 w 99"/>
              <a:gd name="T41" fmla="*/ 47 h 102"/>
              <a:gd name="T42" fmla="*/ 10 w 99"/>
              <a:gd name="T43" fmla="*/ 44 h 102"/>
              <a:gd name="T44" fmla="*/ 10 w 99"/>
              <a:gd name="T45" fmla="*/ 42 h 102"/>
              <a:gd name="T46" fmla="*/ 10 w 99"/>
              <a:gd name="T47" fmla="*/ 39 h 102"/>
              <a:gd name="T48" fmla="*/ 10 w 99"/>
              <a:gd name="T49" fmla="*/ 37 h 102"/>
              <a:gd name="T50" fmla="*/ 10 w 99"/>
              <a:gd name="T51" fmla="*/ 34 h 102"/>
              <a:gd name="T52" fmla="*/ 10 w 99"/>
              <a:gd name="T53" fmla="*/ 32 h 102"/>
              <a:gd name="T54" fmla="*/ 10 w 99"/>
              <a:gd name="T55" fmla="*/ 29 h 102"/>
              <a:gd name="T56" fmla="*/ 10 w 99"/>
              <a:gd name="T57" fmla="*/ 27 h 102"/>
              <a:gd name="T58" fmla="*/ 10 w 99"/>
              <a:gd name="T59" fmla="*/ 24 h 102"/>
              <a:gd name="T60" fmla="*/ 10 w 99"/>
              <a:gd name="T61" fmla="*/ 21 h 102"/>
              <a:gd name="T62" fmla="*/ 10 w 99"/>
              <a:gd name="T63" fmla="*/ 19 h 102"/>
              <a:gd name="T64" fmla="*/ 10 w 99"/>
              <a:gd name="T65" fmla="*/ 16 h 102"/>
              <a:gd name="T66" fmla="*/ 10 w 99"/>
              <a:gd name="T67" fmla="*/ 14 h 102"/>
              <a:gd name="T68" fmla="*/ 10 w 99"/>
              <a:gd name="T69" fmla="*/ 11 h 102"/>
              <a:gd name="T70" fmla="*/ 10 w 99"/>
              <a:gd name="T71" fmla="*/ 9 h 102"/>
              <a:gd name="T72" fmla="*/ 10 w 99"/>
              <a:gd name="T73" fmla="*/ 6 h 102"/>
              <a:gd name="T74" fmla="*/ 10 w 99"/>
              <a:gd name="T75" fmla="*/ 4 h 102"/>
              <a:gd name="T76" fmla="*/ 28 w 99"/>
              <a:gd name="T77" fmla="*/ 3 h 102"/>
              <a:gd name="T78" fmla="*/ 28 w 99"/>
              <a:gd name="T79" fmla="*/ 6 h 102"/>
              <a:gd name="T80" fmla="*/ 28 w 99"/>
              <a:gd name="T81" fmla="*/ 9 h 102"/>
              <a:gd name="T82" fmla="*/ 28 w 99"/>
              <a:gd name="T83" fmla="*/ 11 h 102"/>
              <a:gd name="T84" fmla="*/ 28 w 99"/>
              <a:gd name="T85" fmla="*/ 14 h 102"/>
              <a:gd name="T86" fmla="*/ 28 w 99"/>
              <a:gd name="T87" fmla="*/ 16 h 102"/>
              <a:gd name="T88" fmla="*/ 28 w 99"/>
              <a:gd name="T89" fmla="*/ 19 h 102"/>
              <a:gd name="T90" fmla="*/ 28 w 99"/>
              <a:gd name="T91" fmla="*/ 21 h 102"/>
              <a:gd name="T92" fmla="*/ 28 w 99"/>
              <a:gd name="T93" fmla="*/ 24 h 102"/>
              <a:gd name="T94" fmla="*/ 28 w 99"/>
              <a:gd name="T95" fmla="*/ 26 h 102"/>
              <a:gd name="T96" fmla="*/ 28 w 99"/>
              <a:gd name="T97" fmla="*/ 29 h 102"/>
              <a:gd name="T98" fmla="*/ 28 w 99"/>
              <a:gd name="T99" fmla="*/ 32 h 102"/>
              <a:gd name="T100" fmla="*/ 28 w 99"/>
              <a:gd name="T101" fmla="*/ 34 h 102"/>
              <a:gd name="T102" fmla="*/ 28 w 99"/>
              <a:gd name="T103" fmla="*/ 37 h 102"/>
              <a:gd name="T104" fmla="*/ 28 w 99"/>
              <a:gd name="T105" fmla="*/ 39 h 102"/>
              <a:gd name="T106" fmla="*/ 28 w 99"/>
              <a:gd name="T107" fmla="*/ 42 h 102"/>
              <a:gd name="T108" fmla="*/ 28 w 99"/>
              <a:gd name="T109" fmla="*/ 44 h 102"/>
              <a:gd name="T110" fmla="*/ 28 w 99"/>
              <a:gd name="T111" fmla="*/ 47 h 102"/>
              <a:gd name="T112" fmla="*/ 28 w 99"/>
              <a:gd name="T113" fmla="*/ 49 h 102"/>
              <a:gd name="T114" fmla="*/ 17 w 99"/>
              <a:gd name="T115" fmla="*/ 54 h 102"/>
              <a:gd name="T116" fmla="*/ 18 w 99"/>
              <a:gd name="T117" fmla="*/ 57 h 102"/>
              <a:gd name="T118" fmla="*/ 18 w 99"/>
              <a:gd name="T119" fmla="*/ 9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9" h="102">
                <a:moveTo>
                  <a:pt x="50" y="47"/>
                </a:moveTo>
                <a:cubicBezTo>
                  <a:pt x="49" y="41"/>
                  <a:pt x="48" y="35"/>
                  <a:pt x="46" y="29"/>
                </a:cubicBezTo>
                <a:cubicBezTo>
                  <a:pt x="48" y="19"/>
                  <a:pt x="50" y="10"/>
                  <a:pt x="50" y="10"/>
                </a:cubicBezTo>
                <a:cubicBezTo>
                  <a:pt x="51" y="8"/>
                  <a:pt x="51" y="8"/>
                  <a:pt x="51" y="8"/>
                </a:cubicBezTo>
                <a:lnTo>
                  <a:pt x="50" y="47"/>
                </a:lnTo>
                <a:close/>
                <a:moveTo>
                  <a:pt x="42" y="55"/>
                </a:moveTo>
                <a:cubicBezTo>
                  <a:pt x="45" y="58"/>
                  <a:pt x="45" y="58"/>
                  <a:pt x="45" y="58"/>
                </a:cubicBezTo>
                <a:cubicBezTo>
                  <a:pt x="44" y="89"/>
                  <a:pt x="44" y="89"/>
                  <a:pt x="44" y="89"/>
                </a:cubicBezTo>
                <a:cubicBezTo>
                  <a:pt x="44" y="89"/>
                  <a:pt x="44" y="89"/>
                  <a:pt x="44" y="89"/>
                </a:cubicBezTo>
                <a:cubicBezTo>
                  <a:pt x="44" y="89"/>
                  <a:pt x="44" y="89"/>
                  <a:pt x="44" y="89"/>
                </a:cubicBezTo>
                <a:cubicBezTo>
                  <a:pt x="44" y="95"/>
                  <a:pt x="39" y="100"/>
                  <a:pt x="33" y="100"/>
                </a:cubicBezTo>
                <a:cubicBezTo>
                  <a:pt x="27" y="100"/>
                  <a:pt x="23" y="95"/>
                  <a:pt x="23" y="88"/>
                </a:cubicBezTo>
                <a:cubicBezTo>
                  <a:pt x="23" y="84"/>
                  <a:pt x="25" y="80"/>
                  <a:pt x="28" y="78"/>
                </a:cubicBezTo>
                <a:cubicBezTo>
                  <a:pt x="29" y="78"/>
                  <a:pt x="39" y="70"/>
                  <a:pt x="41" y="58"/>
                </a:cubicBezTo>
                <a:cubicBezTo>
                  <a:pt x="41" y="58"/>
                  <a:pt x="41" y="57"/>
                  <a:pt x="42" y="55"/>
                </a:cubicBezTo>
                <a:close/>
                <a:moveTo>
                  <a:pt x="40" y="89"/>
                </a:moveTo>
                <a:cubicBezTo>
                  <a:pt x="40" y="84"/>
                  <a:pt x="37" y="80"/>
                  <a:pt x="33" y="80"/>
                </a:cubicBezTo>
                <a:cubicBezTo>
                  <a:pt x="29" y="80"/>
                  <a:pt x="26" y="84"/>
                  <a:pt x="26" y="88"/>
                </a:cubicBezTo>
                <a:cubicBezTo>
                  <a:pt x="26" y="93"/>
                  <a:pt x="29" y="97"/>
                  <a:pt x="33" y="97"/>
                </a:cubicBezTo>
                <a:cubicBezTo>
                  <a:pt x="37" y="97"/>
                  <a:pt x="40" y="93"/>
                  <a:pt x="40" y="89"/>
                </a:cubicBezTo>
                <a:close/>
                <a:moveTo>
                  <a:pt x="69" y="90"/>
                </a:moveTo>
                <a:cubicBezTo>
                  <a:pt x="69" y="96"/>
                  <a:pt x="64" y="102"/>
                  <a:pt x="58" y="102"/>
                </a:cubicBezTo>
                <a:cubicBezTo>
                  <a:pt x="52" y="101"/>
                  <a:pt x="47" y="96"/>
                  <a:pt x="48" y="90"/>
                </a:cubicBezTo>
                <a:cubicBezTo>
                  <a:pt x="48" y="89"/>
                  <a:pt x="48" y="89"/>
                  <a:pt x="48" y="89"/>
                </a:cubicBezTo>
                <a:cubicBezTo>
                  <a:pt x="47" y="57"/>
                  <a:pt x="47" y="57"/>
                  <a:pt x="47" y="57"/>
                </a:cubicBezTo>
                <a:cubicBezTo>
                  <a:pt x="42" y="53"/>
                  <a:pt x="42" y="53"/>
                  <a:pt x="42" y="53"/>
                </a:cubicBezTo>
                <a:cubicBezTo>
                  <a:pt x="40" y="9"/>
                  <a:pt x="40" y="9"/>
                  <a:pt x="40" y="9"/>
                </a:cubicBezTo>
                <a:cubicBezTo>
                  <a:pt x="42" y="11"/>
                  <a:pt x="42" y="11"/>
                  <a:pt x="42" y="11"/>
                </a:cubicBezTo>
                <a:cubicBezTo>
                  <a:pt x="42" y="11"/>
                  <a:pt x="50" y="57"/>
                  <a:pt x="51" y="59"/>
                </a:cubicBezTo>
                <a:cubicBezTo>
                  <a:pt x="53" y="71"/>
                  <a:pt x="62" y="79"/>
                  <a:pt x="63" y="79"/>
                </a:cubicBezTo>
                <a:cubicBezTo>
                  <a:pt x="66" y="81"/>
                  <a:pt x="69" y="85"/>
                  <a:pt x="69" y="90"/>
                </a:cubicBezTo>
                <a:close/>
                <a:moveTo>
                  <a:pt x="48" y="51"/>
                </a:moveTo>
                <a:cubicBezTo>
                  <a:pt x="48" y="50"/>
                  <a:pt x="47" y="49"/>
                  <a:pt x="46" y="49"/>
                </a:cubicBezTo>
                <a:cubicBezTo>
                  <a:pt x="45" y="49"/>
                  <a:pt x="44" y="50"/>
                  <a:pt x="44" y="51"/>
                </a:cubicBezTo>
                <a:cubicBezTo>
                  <a:pt x="44" y="52"/>
                  <a:pt x="45" y="53"/>
                  <a:pt x="46" y="53"/>
                </a:cubicBezTo>
                <a:cubicBezTo>
                  <a:pt x="47" y="53"/>
                  <a:pt x="48" y="52"/>
                  <a:pt x="48" y="51"/>
                </a:cubicBezTo>
                <a:close/>
                <a:moveTo>
                  <a:pt x="65" y="90"/>
                </a:moveTo>
                <a:cubicBezTo>
                  <a:pt x="65" y="85"/>
                  <a:pt x="62" y="81"/>
                  <a:pt x="58" y="81"/>
                </a:cubicBezTo>
                <a:cubicBezTo>
                  <a:pt x="54" y="81"/>
                  <a:pt x="51" y="85"/>
                  <a:pt x="51" y="90"/>
                </a:cubicBezTo>
                <a:cubicBezTo>
                  <a:pt x="51" y="94"/>
                  <a:pt x="54" y="98"/>
                  <a:pt x="58" y="98"/>
                </a:cubicBezTo>
                <a:cubicBezTo>
                  <a:pt x="62" y="98"/>
                  <a:pt x="65" y="94"/>
                  <a:pt x="65" y="90"/>
                </a:cubicBezTo>
                <a:close/>
                <a:moveTo>
                  <a:pt x="76" y="47"/>
                </a:moveTo>
                <a:cubicBezTo>
                  <a:pt x="62" y="48"/>
                  <a:pt x="62" y="62"/>
                  <a:pt x="64" y="67"/>
                </a:cubicBezTo>
                <a:cubicBezTo>
                  <a:pt x="65" y="71"/>
                  <a:pt x="72" y="65"/>
                  <a:pt x="75" y="65"/>
                </a:cubicBezTo>
                <a:cubicBezTo>
                  <a:pt x="79" y="64"/>
                  <a:pt x="86" y="70"/>
                  <a:pt x="89" y="67"/>
                </a:cubicBezTo>
                <a:cubicBezTo>
                  <a:pt x="92" y="64"/>
                  <a:pt x="91" y="47"/>
                  <a:pt x="76" y="47"/>
                </a:cubicBezTo>
                <a:close/>
                <a:moveTo>
                  <a:pt x="72" y="45"/>
                </a:moveTo>
                <a:cubicBezTo>
                  <a:pt x="75" y="45"/>
                  <a:pt x="77" y="41"/>
                  <a:pt x="77" y="37"/>
                </a:cubicBezTo>
                <a:cubicBezTo>
                  <a:pt x="76" y="33"/>
                  <a:pt x="74" y="29"/>
                  <a:pt x="71" y="30"/>
                </a:cubicBezTo>
                <a:cubicBezTo>
                  <a:pt x="68" y="30"/>
                  <a:pt x="66" y="34"/>
                  <a:pt x="67" y="38"/>
                </a:cubicBezTo>
                <a:cubicBezTo>
                  <a:pt x="67" y="42"/>
                  <a:pt x="70" y="45"/>
                  <a:pt x="72" y="45"/>
                </a:cubicBezTo>
                <a:close/>
                <a:moveTo>
                  <a:pt x="82" y="45"/>
                </a:moveTo>
                <a:cubicBezTo>
                  <a:pt x="85" y="46"/>
                  <a:pt x="88" y="43"/>
                  <a:pt x="89" y="39"/>
                </a:cubicBezTo>
                <a:cubicBezTo>
                  <a:pt x="90" y="35"/>
                  <a:pt x="89" y="31"/>
                  <a:pt x="86" y="30"/>
                </a:cubicBezTo>
                <a:cubicBezTo>
                  <a:pt x="84" y="29"/>
                  <a:pt x="80" y="32"/>
                  <a:pt x="79" y="36"/>
                </a:cubicBezTo>
                <a:cubicBezTo>
                  <a:pt x="78" y="40"/>
                  <a:pt x="79" y="44"/>
                  <a:pt x="82" y="45"/>
                </a:cubicBezTo>
                <a:close/>
                <a:moveTo>
                  <a:pt x="96" y="39"/>
                </a:moveTo>
                <a:cubicBezTo>
                  <a:pt x="94" y="38"/>
                  <a:pt x="91" y="40"/>
                  <a:pt x="89" y="43"/>
                </a:cubicBezTo>
                <a:cubicBezTo>
                  <a:pt x="87" y="47"/>
                  <a:pt x="88" y="51"/>
                  <a:pt x="90" y="52"/>
                </a:cubicBezTo>
                <a:cubicBezTo>
                  <a:pt x="92" y="53"/>
                  <a:pt x="95" y="51"/>
                  <a:pt x="97" y="48"/>
                </a:cubicBezTo>
                <a:cubicBezTo>
                  <a:pt x="99" y="44"/>
                  <a:pt x="99" y="41"/>
                  <a:pt x="96" y="39"/>
                </a:cubicBezTo>
                <a:close/>
                <a:moveTo>
                  <a:pt x="65" y="51"/>
                </a:moveTo>
                <a:cubicBezTo>
                  <a:pt x="67" y="50"/>
                  <a:pt x="67" y="46"/>
                  <a:pt x="65" y="43"/>
                </a:cubicBezTo>
                <a:cubicBezTo>
                  <a:pt x="64" y="39"/>
                  <a:pt x="60" y="38"/>
                  <a:pt x="58" y="39"/>
                </a:cubicBezTo>
                <a:cubicBezTo>
                  <a:pt x="56" y="40"/>
                  <a:pt x="55" y="44"/>
                  <a:pt x="57" y="47"/>
                </a:cubicBezTo>
                <a:cubicBezTo>
                  <a:pt x="59" y="50"/>
                  <a:pt x="62" y="52"/>
                  <a:pt x="65" y="51"/>
                </a:cubicBezTo>
                <a:close/>
                <a:moveTo>
                  <a:pt x="20" y="55"/>
                </a:moveTo>
                <a:cubicBezTo>
                  <a:pt x="20" y="99"/>
                  <a:pt x="20" y="99"/>
                  <a:pt x="20" y="99"/>
                </a:cubicBezTo>
                <a:cubicBezTo>
                  <a:pt x="20" y="99"/>
                  <a:pt x="20" y="99"/>
                  <a:pt x="20" y="99"/>
                </a:cubicBezTo>
                <a:cubicBezTo>
                  <a:pt x="20" y="99"/>
                  <a:pt x="17" y="101"/>
                  <a:pt x="14" y="102"/>
                </a:cubicBezTo>
                <a:cubicBezTo>
                  <a:pt x="11" y="102"/>
                  <a:pt x="9" y="99"/>
                  <a:pt x="9" y="99"/>
                </a:cubicBezTo>
                <a:cubicBezTo>
                  <a:pt x="9" y="99"/>
                  <a:pt x="9" y="99"/>
                  <a:pt x="9" y="99"/>
                </a:cubicBezTo>
                <a:cubicBezTo>
                  <a:pt x="8" y="55"/>
                  <a:pt x="8" y="55"/>
                  <a:pt x="8" y="55"/>
                </a:cubicBezTo>
                <a:cubicBezTo>
                  <a:pt x="11" y="55"/>
                  <a:pt x="11" y="55"/>
                  <a:pt x="11" y="55"/>
                </a:cubicBezTo>
                <a:cubicBezTo>
                  <a:pt x="11" y="54"/>
                  <a:pt x="11" y="54"/>
                  <a:pt x="11" y="54"/>
                </a:cubicBezTo>
                <a:cubicBezTo>
                  <a:pt x="10" y="54"/>
                  <a:pt x="10" y="54"/>
                  <a:pt x="10" y="54"/>
                </a:cubicBezTo>
                <a:cubicBezTo>
                  <a:pt x="10" y="54"/>
                  <a:pt x="10" y="53"/>
                  <a:pt x="10" y="51"/>
                </a:cubicBezTo>
                <a:cubicBezTo>
                  <a:pt x="0" y="51"/>
                  <a:pt x="0" y="51"/>
                  <a:pt x="0" y="51"/>
                </a:cubicBezTo>
                <a:cubicBezTo>
                  <a:pt x="0" y="49"/>
                  <a:pt x="0" y="49"/>
                  <a:pt x="0" y="49"/>
                </a:cubicBezTo>
                <a:cubicBezTo>
                  <a:pt x="10" y="49"/>
                  <a:pt x="10" y="49"/>
                  <a:pt x="10" y="49"/>
                </a:cubicBezTo>
                <a:cubicBezTo>
                  <a:pt x="10" y="49"/>
                  <a:pt x="10" y="48"/>
                  <a:pt x="10" y="48"/>
                </a:cubicBezTo>
                <a:cubicBezTo>
                  <a:pt x="0" y="48"/>
                  <a:pt x="0" y="48"/>
                  <a:pt x="0" y="48"/>
                </a:cubicBezTo>
                <a:cubicBezTo>
                  <a:pt x="0" y="47"/>
                  <a:pt x="0" y="47"/>
                  <a:pt x="0" y="47"/>
                </a:cubicBezTo>
                <a:cubicBezTo>
                  <a:pt x="10" y="47"/>
                  <a:pt x="10" y="47"/>
                  <a:pt x="10" y="47"/>
                </a:cubicBezTo>
                <a:cubicBezTo>
                  <a:pt x="10" y="46"/>
                  <a:pt x="10" y="46"/>
                  <a:pt x="10" y="46"/>
                </a:cubicBezTo>
                <a:cubicBezTo>
                  <a:pt x="0" y="46"/>
                  <a:pt x="0" y="46"/>
                  <a:pt x="0" y="46"/>
                </a:cubicBezTo>
                <a:cubicBezTo>
                  <a:pt x="0" y="44"/>
                  <a:pt x="0" y="44"/>
                  <a:pt x="0" y="44"/>
                </a:cubicBezTo>
                <a:cubicBezTo>
                  <a:pt x="10" y="44"/>
                  <a:pt x="10" y="44"/>
                  <a:pt x="10" y="44"/>
                </a:cubicBezTo>
                <a:cubicBezTo>
                  <a:pt x="10" y="44"/>
                  <a:pt x="10" y="44"/>
                  <a:pt x="10" y="43"/>
                </a:cubicBezTo>
                <a:cubicBezTo>
                  <a:pt x="0" y="43"/>
                  <a:pt x="0" y="43"/>
                  <a:pt x="0" y="43"/>
                </a:cubicBezTo>
                <a:cubicBezTo>
                  <a:pt x="0" y="42"/>
                  <a:pt x="0" y="42"/>
                  <a:pt x="0" y="42"/>
                </a:cubicBezTo>
                <a:cubicBezTo>
                  <a:pt x="10" y="42"/>
                  <a:pt x="10" y="42"/>
                  <a:pt x="10" y="42"/>
                </a:cubicBezTo>
                <a:cubicBezTo>
                  <a:pt x="10" y="42"/>
                  <a:pt x="10" y="41"/>
                  <a:pt x="10" y="41"/>
                </a:cubicBezTo>
                <a:cubicBezTo>
                  <a:pt x="0" y="41"/>
                  <a:pt x="0" y="41"/>
                  <a:pt x="0" y="41"/>
                </a:cubicBezTo>
                <a:cubicBezTo>
                  <a:pt x="0" y="39"/>
                  <a:pt x="0" y="39"/>
                  <a:pt x="0" y="39"/>
                </a:cubicBezTo>
                <a:cubicBezTo>
                  <a:pt x="10" y="39"/>
                  <a:pt x="10" y="39"/>
                  <a:pt x="10" y="39"/>
                </a:cubicBezTo>
                <a:cubicBezTo>
                  <a:pt x="10" y="39"/>
                  <a:pt x="10" y="39"/>
                  <a:pt x="10" y="38"/>
                </a:cubicBezTo>
                <a:cubicBezTo>
                  <a:pt x="0" y="38"/>
                  <a:pt x="0" y="38"/>
                  <a:pt x="0" y="38"/>
                </a:cubicBezTo>
                <a:cubicBezTo>
                  <a:pt x="0" y="37"/>
                  <a:pt x="0" y="37"/>
                  <a:pt x="0" y="37"/>
                </a:cubicBezTo>
                <a:cubicBezTo>
                  <a:pt x="10" y="37"/>
                  <a:pt x="10" y="37"/>
                  <a:pt x="10" y="37"/>
                </a:cubicBezTo>
                <a:cubicBezTo>
                  <a:pt x="10" y="37"/>
                  <a:pt x="10" y="36"/>
                  <a:pt x="10" y="36"/>
                </a:cubicBezTo>
                <a:cubicBezTo>
                  <a:pt x="0" y="36"/>
                  <a:pt x="0" y="36"/>
                  <a:pt x="0" y="36"/>
                </a:cubicBezTo>
                <a:cubicBezTo>
                  <a:pt x="0" y="34"/>
                  <a:pt x="0" y="34"/>
                  <a:pt x="0" y="34"/>
                </a:cubicBezTo>
                <a:cubicBezTo>
                  <a:pt x="10" y="34"/>
                  <a:pt x="10" y="34"/>
                  <a:pt x="10" y="34"/>
                </a:cubicBezTo>
                <a:cubicBezTo>
                  <a:pt x="10" y="34"/>
                  <a:pt x="10" y="33"/>
                  <a:pt x="10" y="33"/>
                </a:cubicBezTo>
                <a:cubicBezTo>
                  <a:pt x="0" y="33"/>
                  <a:pt x="0" y="33"/>
                  <a:pt x="0" y="33"/>
                </a:cubicBezTo>
                <a:cubicBezTo>
                  <a:pt x="0" y="32"/>
                  <a:pt x="0" y="32"/>
                  <a:pt x="0" y="32"/>
                </a:cubicBezTo>
                <a:cubicBezTo>
                  <a:pt x="10" y="32"/>
                  <a:pt x="10" y="32"/>
                  <a:pt x="10" y="32"/>
                </a:cubicBezTo>
                <a:cubicBezTo>
                  <a:pt x="10" y="31"/>
                  <a:pt x="10" y="31"/>
                  <a:pt x="10" y="30"/>
                </a:cubicBezTo>
                <a:cubicBezTo>
                  <a:pt x="0" y="30"/>
                  <a:pt x="0" y="30"/>
                  <a:pt x="0" y="30"/>
                </a:cubicBezTo>
                <a:cubicBezTo>
                  <a:pt x="0" y="29"/>
                  <a:pt x="0" y="29"/>
                  <a:pt x="0" y="29"/>
                </a:cubicBezTo>
                <a:cubicBezTo>
                  <a:pt x="10" y="29"/>
                  <a:pt x="10" y="29"/>
                  <a:pt x="10" y="29"/>
                </a:cubicBezTo>
                <a:cubicBezTo>
                  <a:pt x="10" y="29"/>
                  <a:pt x="10" y="28"/>
                  <a:pt x="10" y="28"/>
                </a:cubicBezTo>
                <a:cubicBezTo>
                  <a:pt x="0" y="28"/>
                  <a:pt x="0" y="28"/>
                  <a:pt x="0" y="28"/>
                </a:cubicBezTo>
                <a:cubicBezTo>
                  <a:pt x="0" y="27"/>
                  <a:pt x="0" y="27"/>
                  <a:pt x="0" y="27"/>
                </a:cubicBezTo>
                <a:cubicBezTo>
                  <a:pt x="10" y="27"/>
                  <a:pt x="10" y="27"/>
                  <a:pt x="10" y="27"/>
                </a:cubicBezTo>
                <a:cubicBezTo>
                  <a:pt x="10" y="26"/>
                  <a:pt x="10" y="26"/>
                  <a:pt x="10" y="25"/>
                </a:cubicBezTo>
                <a:cubicBezTo>
                  <a:pt x="0" y="25"/>
                  <a:pt x="0" y="25"/>
                  <a:pt x="0" y="25"/>
                </a:cubicBezTo>
                <a:cubicBezTo>
                  <a:pt x="0" y="24"/>
                  <a:pt x="0" y="24"/>
                  <a:pt x="0" y="24"/>
                </a:cubicBezTo>
                <a:cubicBezTo>
                  <a:pt x="10" y="24"/>
                  <a:pt x="10" y="24"/>
                  <a:pt x="10" y="24"/>
                </a:cubicBezTo>
                <a:cubicBezTo>
                  <a:pt x="10" y="24"/>
                  <a:pt x="10" y="23"/>
                  <a:pt x="10" y="23"/>
                </a:cubicBezTo>
                <a:cubicBezTo>
                  <a:pt x="0" y="23"/>
                  <a:pt x="0" y="23"/>
                  <a:pt x="0" y="23"/>
                </a:cubicBezTo>
                <a:cubicBezTo>
                  <a:pt x="0" y="22"/>
                  <a:pt x="0" y="22"/>
                  <a:pt x="0" y="22"/>
                </a:cubicBezTo>
                <a:cubicBezTo>
                  <a:pt x="10" y="21"/>
                  <a:pt x="10" y="21"/>
                  <a:pt x="10" y="21"/>
                </a:cubicBezTo>
                <a:cubicBezTo>
                  <a:pt x="10" y="21"/>
                  <a:pt x="10" y="21"/>
                  <a:pt x="10" y="20"/>
                </a:cubicBezTo>
                <a:cubicBezTo>
                  <a:pt x="0" y="20"/>
                  <a:pt x="0" y="20"/>
                  <a:pt x="0" y="20"/>
                </a:cubicBezTo>
                <a:cubicBezTo>
                  <a:pt x="0" y="19"/>
                  <a:pt x="0" y="19"/>
                  <a:pt x="0" y="19"/>
                </a:cubicBezTo>
                <a:cubicBezTo>
                  <a:pt x="10" y="19"/>
                  <a:pt x="10" y="19"/>
                  <a:pt x="10" y="19"/>
                </a:cubicBezTo>
                <a:cubicBezTo>
                  <a:pt x="10" y="19"/>
                  <a:pt x="10" y="18"/>
                  <a:pt x="10" y="18"/>
                </a:cubicBezTo>
                <a:cubicBezTo>
                  <a:pt x="0" y="18"/>
                  <a:pt x="0" y="18"/>
                  <a:pt x="0" y="18"/>
                </a:cubicBezTo>
                <a:cubicBezTo>
                  <a:pt x="0" y="16"/>
                  <a:pt x="0" y="16"/>
                  <a:pt x="0" y="16"/>
                </a:cubicBezTo>
                <a:cubicBezTo>
                  <a:pt x="10" y="16"/>
                  <a:pt x="10" y="16"/>
                  <a:pt x="10" y="16"/>
                </a:cubicBezTo>
                <a:cubicBezTo>
                  <a:pt x="10" y="16"/>
                  <a:pt x="10" y="16"/>
                  <a:pt x="10" y="15"/>
                </a:cubicBezTo>
                <a:cubicBezTo>
                  <a:pt x="0" y="15"/>
                  <a:pt x="0" y="15"/>
                  <a:pt x="0" y="15"/>
                </a:cubicBezTo>
                <a:cubicBezTo>
                  <a:pt x="0" y="14"/>
                  <a:pt x="0" y="14"/>
                  <a:pt x="0" y="14"/>
                </a:cubicBezTo>
                <a:cubicBezTo>
                  <a:pt x="10" y="14"/>
                  <a:pt x="10" y="14"/>
                  <a:pt x="10" y="14"/>
                </a:cubicBezTo>
                <a:cubicBezTo>
                  <a:pt x="10" y="13"/>
                  <a:pt x="10" y="13"/>
                  <a:pt x="10" y="12"/>
                </a:cubicBezTo>
                <a:cubicBezTo>
                  <a:pt x="0" y="12"/>
                  <a:pt x="0" y="12"/>
                  <a:pt x="0" y="12"/>
                </a:cubicBezTo>
                <a:cubicBezTo>
                  <a:pt x="0" y="11"/>
                  <a:pt x="0" y="11"/>
                  <a:pt x="0" y="11"/>
                </a:cubicBezTo>
                <a:cubicBezTo>
                  <a:pt x="10" y="11"/>
                  <a:pt x="10" y="11"/>
                  <a:pt x="10" y="11"/>
                </a:cubicBezTo>
                <a:cubicBezTo>
                  <a:pt x="10" y="10"/>
                  <a:pt x="10" y="10"/>
                  <a:pt x="10" y="10"/>
                </a:cubicBezTo>
                <a:cubicBezTo>
                  <a:pt x="0" y="10"/>
                  <a:pt x="0" y="10"/>
                  <a:pt x="0" y="10"/>
                </a:cubicBezTo>
                <a:cubicBezTo>
                  <a:pt x="0" y="9"/>
                  <a:pt x="0" y="9"/>
                  <a:pt x="0" y="9"/>
                </a:cubicBezTo>
                <a:cubicBezTo>
                  <a:pt x="10" y="9"/>
                  <a:pt x="10" y="9"/>
                  <a:pt x="10" y="9"/>
                </a:cubicBezTo>
                <a:cubicBezTo>
                  <a:pt x="10" y="8"/>
                  <a:pt x="10" y="8"/>
                  <a:pt x="10" y="7"/>
                </a:cubicBezTo>
                <a:cubicBezTo>
                  <a:pt x="0" y="7"/>
                  <a:pt x="0" y="7"/>
                  <a:pt x="0" y="7"/>
                </a:cubicBezTo>
                <a:cubicBezTo>
                  <a:pt x="0" y="6"/>
                  <a:pt x="0" y="6"/>
                  <a:pt x="0" y="6"/>
                </a:cubicBezTo>
                <a:cubicBezTo>
                  <a:pt x="10" y="6"/>
                  <a:pt x="10" y="6"/>
                  <a:pt x="10" y="6"/>
                </a:cubicBezTo>
                <a:cubicBezTo>
                  <a:pt x="10" y="6"/>
                  <a:pt x="10" y="5"/>
                  <a:pt x="10" y="5"/>
                </a:cubicBezTo>
                <a:cubicBezTo>
                  <a:pt x="0" y="5"/>
                  <a:pt x="0" y="5"/>
                  <a:pt x="0" y="5"/>
                </a:cubicBezTo>
                <a:cubicBezTo>
                  <a:pt x="0" y="4"/>
                  <a:pt x="0" y="4"/>
                  <a:pt x="0" y="4"/>
                </a:cubicBezTo>
                <a:cubicBezTo>
                  <a:pt x="10" y="4"/>
                  <a:pt x="10" y="4"/>
                  <a:pt x="10" y="4"/>
                </a:cubicBezTo>
                <a:cubicBezTo>
                  <a:pt x="10" y="3"/>
                  <a:pt x="10" y="2"/>
                  <a:pt x="10" y="2"/>
                </a:cubicBezTo>
                <a:cubicBezTo>
                  <a:pt x="10" y="0"/>
                  <a:pt x="18" y="1"/>
                  <a:pt x="18" y="2"/>
                </a:cubicBezTo>
                <a:cubicBezTo>
                  <a:pt x="18" y="2"/>
                  <a:pt x="18" y="3"/>
                  <a:pt x="18" y="4"/>
                </a:cubicBezTo>
                <a:cubicBezTo>
                  <a:pt x="28" y="3"/>
                  <a:pt x="28" y="3"/>
                  <a:pt x="28" y="3"/>
                </a:cubicBezTo>
                <a:cubicBezTo>
                  <a:pt x="28" y="5"/>
                  <a:pt x="28" y="5"/>
                  <a:pt x="28" y="5"/>
                </a:cubicBezTo>
                <a:cubicBezTo>
                  <a:pt x="18" y="5"/>
                  <a:pt x="18" y="5"/>
                  <a:pt x="18" y="5"/>
                </a:cubicBezTo>
                <a:cubicBezTo>
                  <a:pt x="18" y="5"/>
                  <a:pt x="18" y="6"/>
                  <a:pt x="18" y="6"/>
                </a:cubicBezTo>
                <a:cubicBezTo>
                  <a:pt x="28" y="6"/>
                  <a:pt x="28" y="6"/>
                  <a:pt x="28" y="6"/>
                </a:cubicBezTo>
                <a:cubicBezTo>
                  <a:pt x="28" y="7"/>
                  <a:pt x="28" y="7"/>
                  <a:pt x="28" y="7"/>
                </a:cubicBezTo>
                <a:cubicBezTo>
                  <a:pt x="18" y="7"/>
                  <a:pt x="18" y="7"/>
                  <a:pt x="18" y="7"/>
                </a:cubicBezTo>
                <a:cubicBezTo>
                  <a:pt x="18" y="8"/>
                  <a:pt x="18" y="8"/>
                  <a:pt x="18" y="9"/>
                </a:cubicBezTo>
                <a:cubicBezTo>
                  <a:pt x="28" y="9"/>
                  <a:pt x="28" y="9"/>
                  <a:pt x="28" y="9"/>
                </a:cubicBezTo>
                <a:cubicBezTo>
                  <a:pt x="28" y="10"/>
                  <a:pt x="28" y="10"/>
                  <a:pt x="28" y="10"/>
                </a:cubicBezTo>
                <a:cubicBezTo>
                  <a:pt x="18" y="10"/>
                  <a:pt x="18" y="10"/>
                  <a:pt x="18" y="10"/>
                </a:cubicBezTo>
                <a:cubicBezTo>
                  <a:pt x="18" y="10"/>
                  <a:pt x="18" y="11"/>
                  <a:pt x="18" y="11"/>
                </a:cubicBezTo>
                <a:cubicBezTo>
                  <a:pt x="28" y="11"/>
                  <a:pt x="28" y="11"/>
                  <a:pt x="28" y="11"/>
                </a:cubicBezTo>
                <a:cubicBezTo>
                  <a:pt x="28" y="12"/>
                  <a:pt x="28" y="12"/>
                  <a:pt x="28" y="12"/>
                </a:cubicBezTo>
                <a:cubicBezTo>
                  <a:pt x="18" y="12"/>
                  <a:pt x="18" y="12"/>
                  <a:pt x="18" y="12"/>
                </a:cubicBezTo>
                <a:cubicBezTo>
                  <a:pt x="18" y="13"/>
                  <a:pt x="18" y="13"/>
                  <a:pt x="18" y="14"/>
                </a:cubicBezTo>
                <a:cubicBezTo>
                  <a:pt x="28" y="14"/>
                  <a:pt x="28" y="14"/>
                  <a:pt x="28" y="14"/>
                </a:cubicBezTo>
                <a:cubicBezTo>
                  <a:pt x="28" y="15"/>
                  <a:pt x="28" y="15"/>
                  <a:pt x="28" y="15"/>
                </a:cubicBezTo>
                <a:cubicBezTo>
                  <a:pt x="18" y="15"/>
                  <a:pt x="18" y="15"/>
                  <a:pt x="18" y="15"/>
                </a:cubicBezTo>
                <a:cubicBezTo>
                  <a:pt x="18" y="16"/>
                  <a:pt x="18" y="16"/>
                  <a:pt x="18" y="16"/>
                </a:cubicBezTo>
                <a:cubicBezTo>
                  <a:pt x="28" y="16"/>
                  <a:pt x="28" y="16"/>
                  <a:pt x="28" y="16"/>
                </a:cubicBezTo>
                <a:cubicBezTo>
                  <a:pt x="28" y="18"/>
                  <a:pt x="28" y="18"/>
                  <a:pt x="28" y="18"/>
                </a:cubicBezTo>
                <a:cubicBezTo>
                  <a:pt x="18" y="18"/>
                  <a:pt x="18" y="18"/>
                  <a:pt x="18" y="18"/>
                </a:cubicBezTo>
                <a:cubicBezTo>
                  <a:pt x="18" y="18"/>
                  <a:pt x="18" y="18"/>
                  <a:pt x="18" y="19"/>
                </a:cubicBezTo>
                <a:cubicBezTo>
                  <a:pt x="28" y="19"/>
                  <a:pt x="28" y="19"/>
                  <a:pt x="28" y="19"/>
                </a:cubicBezTo>
                <a:cubicBezTo>
                  <a:pt x="28" y="20"/>
                  <a:pt x="28" y="20"/>
                  <a:pt x="28" y="20"/>
                </a:cubicBezTo>
                <a:cubicBezTo>
                  <a:pt x="18" y="20"/>
                  <a:pt x="18" y="20"/>
                  <a:pt x="18" y="20"/>
                </a:cubicBezTo>
                <a:cubicBezTo>
                  <a:pt x="18" y="21"/>
                  <a:pt x="18" y="21"/>
                  <a:pt x="18" y="21"/>
                </a:cubicBezTo>
                <a:cubicBezTo>
                  <a:pt x="28" y="21"/>
                  <a:pt x="28" y="21"/>
                  <a:pt x="28" y="21"/>
                </a:cubicBezTo>
                <a:cubicBezTo>
                  <a:pt x="28" y="23"/>
                  <a:pt x="28" y="23"/>
                  <a:pt x="28" y="23"/>
                </a:cubicBezTo>
                <a:cubicBezTo>
                  <a:pt x="18" y="23"/>
                  <a:pt x="18" y="23"/>
                  <a:pt x="18" y="23"/>
                </a:cubicBezTo>
                <a:cubicBezTo>
                  <a:pt x="18" y="24"/>
                  <a:pt x="18" y="24"/>
                  <a:pt x="18" y="24"/>
                </a:cubicBezTo>
                <a:cubicBezTo>
                  <a:pt x="28" y="24"/>
                  <a:pt x="28" y="24"/>
                  <a:pt x="28" y="24"/>
                </a:cubicBezTo>
                <a:cubicBezTo>
                  <a:pt x="28" y="25"/>
                  <a:pt x="28" y="25"/>
                  <a:pt x="28" y="25"/>
                </a:cubicBezTo>
                <a:cubicBezTo>
                  <a:pt x="18" y="25"/>
                  <a:pt x="18" y="25"/>
                  <a:pt x="18" y="25"/>
                </a:cubicBezTo>
                <a:cubicBezTo>
                  <a:pt x="18" y="26"/>
                  <a:pt x="18" y="26"/>
                  <a:pt x="18" y="27"/>
                </a:cubicBezTo>
                <a:cubicBezTo>
                  <a:pt x="28" y="26"/>
                  <a:pt x="28" y="26"/>
                  <a:pt x="28" y="26"/>
                </a:cubicBezTo>
                <a:cubicBezTo>
                  <a:pt x="28" y="28"/>
                  <a:pt x="28" y="28"/>
                  <a:pt x="28" y="28"/>
                </a:cubicBezTo>
                <a:cubicBezTo>
                  <a:pt x="18" y="28"/>
                  <a:pt x="18" y="28"/>
                  <a:pt x="18" y="28"/>
                </a:cubicBezTo>
                <a:cubicBezTo>
                  <a:pt x="18" y="28"/>
                  <a:pt x="18" y="29"/>
                  <a:pt x="18" y="29"/>
                </a:cubicBezTo>
                <a:cubicBezTo>
                  <a:pt x="28" y="29"/>
                  <a:pt x="28" y="29"/>
                  <a:pt x="28" y="29"/>
                </a:cubicBezTo>
                <a:cubicBezTo>
                  <a:pt x="28" y="30"/>
                  <a:pt x="28" y="30"/>
                  <a:pt x="28" y="30"/>
                </a:cubicBezTo>
                <a:cubicBezTo>
                  <a:pt x="18" y="30"/>
                  <a:pt x="18" y="30"/>
                  <a:pt x="18" y="30"/>
                </a:cubicBezTo>
                <a:cubicBezTo>
                  <a:pt x="18" y="31"/>
                  <a:pt x="18" y="31"/>
                  <a:pt x="18" y="32"/>
                </a:cubicBezTo>
                <a:cubicBezTo>
                  <a:pt x="28" y="32"/>
                  <a:pt x="28" y="32"/>
                  <a:pt x="28" y="32"/>
                </a:cubicBezTo>
                <a:cubicBezTo>
                  <a:pt x="28" y="33"/>
                  <a:pt x="28" y="33"/>
                  <a:pt x="28" y="33"/>
                </a:cubicBezTo>
                <a:cubicBezTo>
                  <a:pt x="18" y="33"/>
                  <a:pt x="18" y="33"/>
                  <a:pt x="18" y="33"/>
                </a:cubicBezTo>
                <a:cubicBezTo>
                  <a:pt x="18" y="33"/>
                  <a:pt x="18" y="34"/>
                  <a:pt x="18" y="34"/>
                </a:cubicBezTo>
                <a:cubicBezTo>
                  <a:pt x="28" y="34"/>
                  <a:pt x="28" y="34"/>
                  <a:pt x="28" y="34"/>
                </a:cubicBezTo>
                <a:cubicBezTo>
                  <a:pt x="28" y="36"/>
                  <a:pt x="28" y="36"/>
                  <a:pt x="28" y="36"/>
                </a:cubicBezTo>
                <a:cubicBezTo>
                  <a:pt x="18" y="36"/>
                  <a:pt x="18" y="36"/>
                  <a:pt x="18" y="36"/>
                </a:cubicBezTo>
                <a:cubicBezTo>
                  <a:pt x="18" y="36"/>
                  <a:pt x="18" y="36"/>
                  <a:pt x="18" y="37"/>
                </a:cubicBezTo>
                <a:cubicBezTo>
                  <a:pt x="28" y="37"/>
                  <a:pt x="28" y="37"/>
                  <a:pt x="28" y="37"/>
                </a:cubicBezTo>
                <a:cubicBezTo>
                  <a:pt x="28" y="38"/>
                  <a:pt x="28" y="38"/>
                  <a:pt x="28" y="38"/>
                </a:cubicBezTo>
                <a:cubicBezTo>
                  <a:pt x="18" y="38"/>
                  <a:pt x="18" y="38"/>
                  <a:pt x="18" y="38"/>
                </a:cubicBezTo>
                <a:cubicBezTo>
                  <a:pt x="18" y="39"/>
                  <a:pt x="18" y="39"/>
                  <a:pt x="18" y="39"/>
                </a:cubicBezTo>
                <a:cubicBezTo>
                  <a:pt x="28" y="39"/>
                  <a:pt x="28" y="39"/>
                  <a:pt x="28" y="39"/>
                </a:cubicBezTo>
                <a:cubicBezTo>
                  <a:pt x="28" y="41"/>
                  <a:pt x="28" y="41"/>
                  <a:pt x="28" y="41"/>
                </a:cubicBezTo>
                <a:cubicBezTo>
                  <a:pt x="18" y="41"/>
                  <a:pt x="18" y="41"/>
                  <a:pt x="18" y="41"/>
                </a:cubicBezTo>
                <a:cubicBezTo>
                  <a:pt x="18" y="41"/>
                  <a:pt x="18" y="42"/>
                  <a:pt x="18" y="42"/>
                </a:cubicBezTo>
                <a:cubicBezTo>
                  <a:pt x="28" y="42"/>
                  <a:pt x="28" y="42"/>
                  <a:pt x="28" y="42"/>
                </a:cubicBezTo>
                <a:cubicBezTo>
                  <a:pt x="28" y="43"/>
                  <a:pt x="28" y="43"/>
                  <a:pt x="28" y="43"/>
                </a:cubicBezTo>
                <a:cubicBezTo>
                  <a:pt x="18" y="43"/>
                  <a:pt x="18" y="43"/>
                  <a:pt x="18" y="43"/>
                </a:cubicBezTo>
                <a:cubicBezTo>
                  <a:pt x="18" y="44"/>
                  <a:pt x="18" y="44"/>
                  <a:pt x="18" y="44"/>
                </a:cubicBezTo>
                <a:cubicBezTo>
                  <a:pt x="28" y="44"/>
                  <a:pt x="28" y="44"/>
                  <a:pt x="28" y="44"/>
                </a:cubicBezTo>
                <a:cubicBezTo>
                  <a:pt x="28" y="45"/>
                  <a:pt x="28" y="45"/>
                  <a:pt x="28" y="45"/>
                </a:cubicBezTo>
                <a:cubicBezTo>
                  <a:pt x="18" y="45"/>
                  <a:pt x="18" y="45"/>
                  <a:pt x="18" y="45"/>
                </a:cubicBezTo>
                <a:cubicBezTo>
                  <a:pt x="18" y="46"/>
                  <a:pt x="18" y="46"/>
                  <a:pt x="18" y="47"/>
                </a:cubicBezTo>
                <a:cubicBezTo>
                  <a:pt x="28" y="47"/>
                  <a:pt x="28" y="47"/>
                  <a:pt x="28" y="47"/>
                </a:cubicBezTo>
                <a:cubicBezTo>
                  <a:pt x="28" y="48"/>
                  <a:pt x="28" y="48"/>
                  <a:pt x="28" y="48"/>
                </a:cubicBezTo>
                <a:cubicBezTo>
                  <a:pt x="19" y="48"/>
                  <a:pt x="19" y="48"/>
                  <a:pt x="19" y="48"/>
                </a:cubicBezTo>
                <a:cubicBezTo>
                  <a:pt x="19" y="48"/>
                  <a:pt x="19" y="49"/>
                  <a:pt x="19" y="49"/>
                </a:cubicBezTo>
                <a:cubicBezTo>
                  <a:pt x="28" y="49"/>
                  <a:pt x="28" y="49"/>
                  <a:pt x="28" y="49"/>
                </a:cubicBezTo>
                <a:cubicBezTo>
                  <a:pt x="28" y="51"/>
                  <a:pt x="28" y="51"/>
                  <a:pt x="28" y="51"/>
                </a:cubicBezTo>
                <a:cubicBezTo>
                  <a:pt x="19" y="51"/>
                  <a:pt x="19" y="51"/>
                  <a:pt x="19" y="51"/>
                </a:cubicBezTo>
                <a:cubicBezTo>
                  <a:pt x="19" y="53"/>
                  <a:pt x="19" y="54"/>
                  <a:pt x="19" y="54"/>
                </a:cubicBezTo>
                <a:cubicBezTo>
                  <a:pt x="17" y="54"/>
                  <a:pt x="17" y="54"/>
                  <a:pt x="17" y="54"/>
                </a:cubicBezTo>
                <a:cubicBezTo>
                  <a:pt x="17" y="55"/>
                  <a:pt x="17" y="55"/>
                  <a:pt x="17" y="55"/>
                </a:cubicBezTo>
                <a:lnTo>
                  <a:pt x="20" y="55"/>
                </a:lnTo>
                <a:close/>
                <a:moveTo>
                  <a:pt x="18" y="98"/>
                </a:moveTo>
                <a:cubicBezTo>
                  <a:pt x="18" y="57"/>
                  <a:pt x="18" y="57"/>
                  <a:pt x="18" y="57"/>
                </a:cubicBezTo>
                <a:cubicBezTo>
                  <a:pt x="10" y="57"/>
                  <a:pt x="10" y="57"/>
                  <a:pt x="10" y="57"/>
                </a:cubicBezTo>
                <a:cubicBezTo>
                  <a:pt x="10" y="98"/>
                  <a:pt x="10" y="98"/>
                  <a:pt x="10" y="98"/>
                </a:cubicBezTo>
                <a:cubicBezTo>
                  <a:pt x="11" y="99"/>
                  <a:pt x="13" y="100"/>
                  <a:pt x="14" y="100"/>
                </a:cubicBezTo>
                <a:cubicBezTo>
                  <a:pt x="16" y="100"/>
                  <a:pt x="17" y="99"/>
                  <a:pt x="18" y="98"/>
                </a:cubicBezTo>
                <a:close/>
                <a:moveTo>
                  <a:pt x="18" y="98"/>
                </a:moveTo>
                <a:cubicBezTo>
                  <a:pt x="18" y="98"/>
                  <a:pt x="18" y="98"/>
                  <a:pt x="18" y="98"/>
                </a:cubicBezTo>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5" name="Group 4">
            <a:extLst>
              <a:ext uri="{FF2B5EF4-FFF2-40B4-BE49-F238E27FC236}">
                <a16:creationId xmlns:a16="http://schemas.microsoft.com/office/drawing/2014/main" id="{74D139CA-BE1C-4BF0-A586-90214FF108F3}"/>
              </a:ext>
            </a:extLst>
          </p:cNvPr>
          <p:cNvGrpSpPr/>
          <p:nvPr/>
        </p:nvGrpSpPr>
        <p:grpSpPr>
          <a:xfrm>
            <a:off x="6096000" y="993949"/>
            <a:ext cx="3448057" cy="1269667"/>
            <a:chOff x="7131095" y="4681436"/>
            <a:chExt cx="3852558" cy="1269667"/>
          </a:xfrm>
        </p:grpSpPr>
        <p:sp>
          <p:nvSpPr>
            <p:cNvPr id="6" name="TextBox 5">
              <a:extLst>
                <a:ext uri="{FF2B5EF4-FFF2-40B4-BE49-F238E27FC236}">
                  <a16:creationId xmlns:a16="http://schemas.microsoft.com/office/drawing/2014/main" id="{41F7F831-2375-4E00-B14F-E56CEFF53E95}"/>
                </a:ext>
              </a:extLst>
            </p:cNvPr>
            <p:cNvSpPr txBox="1"/>
            <p:nvPr/>
          </p:nvSpPr>
          <p:spPr>
            <a:xfrm>
              <a:off x="7131095" y="4681436"/>
              <a:ext cx="3852558" cy="830997"/>
            </a:xfrm>
            <a:prstGeom prst="rect">
              <a:avLst/>
            </a:prstGeom>
            <a:noFill/>
          </p:spPr>
          <p:txBody>
            <a:bodyPr wrap="square" rtlCol="0">
              <a:spAutoFit/>
            </a:bodyPr>
            <a:lstStyle/>
            <a:p>
              <a:r>
                <a:rPr lang="id-ID" sz="4800" dirty="0">
                  <a:latin typeface="Benchnine" panose="02000503000000000000" pitchFamily="2" charset="0"/>
                </a:rPr>
                <a:t>FULL GROOMING</a:t>
              </a:r>
            </a:p>
          </p:txBody>
        </p:sp>
        <p:sp>
          <p:nvSpPr>
            <p:cNvPr id="7" name="TextBox 6">
              <a:extLst>
                <a:ext uri="{FF2B5EF4-FFF2-40B4-BE49-F238E27FC236}">
                  <a16:creationId xmlns:a16="http://schemas.microsoft.com/office/drawing/2014/main" id="{55C2A6F2-249E-455B-9A96-127F03490FFC}"/>
                </a:ext>
              </a:extLst>
            </p:cNvPr>
            <p:cNvSpPr txBox="1"/>
            <p:nvPr/>
          </p:nvSpPr>
          <p:spPr>
            <a:xfrm>
              <a:off x="7131095" y="5581771"/>
              <a:ext cx="3852558" cy="369332"/>
            </a:xfrm>
            <a:prstGeom prst="rect">
              <a:avLst/>
            </a:prstGeom>
            <a:noFill/>
          </p:spPr>
          <p:txBody>
            <a:bodyPr wrap="square" rtlCol="0">
              <a:spAutoFit/>
            </a:bodyPr>
            <a:lstStyle/>
            <a:p>
              <a:r>
                <a:rPr lang="en-US" dirty="0"/>
                <a:t>Bringing out the best in pets.</a:t>
              </a:r>
            </a:p>
          </p:txBody>
        </p:sp>
      </p:grpSp>
      <p:sp>
        <p:nvSpPr>
          <p:cNvPr id="8" name="TextBox 7">
            <a:extLst>
              <a:ext uri="{FF2B5EF4-FFF2-40B4-BE49-F238E27FC236}">
                <a16:creationId xmlns:a16="http://schemas.microsoft.com/office/drawing/2014/main" id="{50715C19-DDD6-46D5-8B52-9577B5BDD7F0}"/>
              </a:ext>
            </a:extLst>
          </p:cNvPr>
          <p:cNvSpPr txBox="1"/>
          <p:nvPr/>
        </p:nvSpPr>
        <p:spPr>
          <a:xfrm>
            <a:off x="6096000" y="2652135"/>
            <a:ext cx="3914035" cy="1708160"/>
          </a:xfrm>
          <a:prstGeom prst="rect">
            <a:avLst/>
          </a:prstGeom>
          <a:noFill/>
        </p:spPr>
        <p:txBody>
          <a:bodyPr wrap="square" rtlCol="0">
            <a:spAutoFit/>
          </a:bodyPr>
          <a:lstStyle/>
          <a:p>
            <a:pPr>
              <a:lnSpc>
                <a:spcPct val="150000"/>
              </a:lnSpc>
            </a:pPr>
            <a:r>
              <a:rPr lang="en-US" sz="1400" dirty="0" smtClean="0"/>
              <a:t>We provide Bathing</a:t>
            </a:r>
            <a:r>
              <a:rPr lang="en-US" sz="1400" dirty="0"/>
              <a:t>, conditioning, and drying pets. Trimming pets' nails, brushing their teeth, and cleaning their ears. Grooming and styling pets according to pet owners' instructions or standard grooming styles.</a:t>
            </a:r>
            <a:endParaRPr lang="id-ID" sz="1050" spc="100" dirty="0">
              <a:latin typeface="+mj-lt"/>
              <a:ea typeface="Roboto" panose="02000000000000000000" pitchFamily="2" charset="0"/>
            </a:endParaRPr>
          </a:p>
        </p:txBody>
      </p:sp>
      <p:pic>
        <p:nvPicPr>
          <p:cNvPr id="20" name="Picture Placeholder 19">
            <a:extLst>
              <a:ext uri="{FF2B5EF4-FFF2-40B4-BE49-F238E27FC236}">
                <a16:creationId xmlns:a16="http://schemas.microsoft.com/office/drawing/2014/main" id="{2B6E0A48-1B21-4850-9759-227DA112A038}"/>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t="8796" b="8796"/>
          <a:stretch>
            <a:fillRect/>
          </a:stretch>
        </p:blipFill>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914" y="-482"/>
            <a:ext cx="5841449" cy="6858000"/>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56830" y="5218252"/>
            <a:ext cx="1514922" cy="1514922"/>
          </a:xfrm>
          <a:prstGeom prst="rect">
            <a:avLst/>
          </a:prstGeom>
        </p:spPr>
      </p:pic>
    </p:spTree>
    <p:extLst>
      <p:ext uri="{BB962C8B-B14F-4D97-AF65-F5344CB8AC3E}">
        <p14:creationId xmlns:p14="http://schemas.microsoft.com/office/powerpoint/2010/main" val="1992602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ADB7A16-B088-46F3-BCE6-0865DBEBE334}"/>
              </a:ext>
            </a:extLst>
          </p:cNvPr>
          <p:cNvSpPr/>
          <p:nvPr/>
        </p:nvSpPr>
        <p:spPr>
          <a:xfrm>
            <a:off x="6810375" y="0"/>
            <a:ext cx="5381625" cy="6857999"/>
          </a:xfrm>
          <a:prstGeom prst="rect">
            <a:avLst/>
          </a:prstGeom>
          <a:solidFill>
            <a:schemeClr val="bg1"/>
          </a:solidFill>
          <a:ln>
            <a:noFill/>
          </a:ln>
          <a:effectLst>
            <a:outerShdw blurRad="254000" dist="38100" dir="10800000" algn="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11" name="Group 10">
            <a:extLst>
              <a:ext uri="{FF2B5EF4-FFF2-40B4-BE49-F238E27FC236}">
                <a16:creationId xmlns:a16="http://schemas.microsoft.com/office/drawing/2014/main" id="{5E457CAF-9262-4E7D-8C15-364D1ECF42A0}"/>
              </a:ext>
            </a:extLst>
          </p:cNvPr>
          <p:cNvGrpSpPr/>
          <p:nvPr/>
        </p:nvGrpSpPr>
        <p:grpSpPr>
          <a:xfrm rot="19833973">
            <a:off x="1637233" y="4446117"/>
            <a:ext cx="2474249" cy="1928393"/>
            <a:chOff x="-438150" y="2373313"/>
            <a:chExt cx="877888" cy="684213"/>
          </a:xfrm>
          <a:solidFill>
            <a:schemeClr val="bg1">
              <a:lumMod val="95000"/>
            </a:schemeClr>
          </a:solidFill>
        </p:grpSpPr>
        <p:sp>
          <p:nvSpPr>
            <p:cNvPr id="12" name="Freeform 22">
              <a:extLst>
                <a:ext uri="{FF2B5EF4-FFF2-40B4-BE49-F238E27FC236}">
                  <a16:creationId xmlns:a16="http://schemas.microsoft.com/office/drawing/2014/main" id="{2BC735F6-66BF-476E-9C84-21DA6AE6B9C5}"/>
                </a:ext>
              </a:extLst>
            </p:cNvPr>
            <p:cNvSpPr>
              <a:spLocks noEditPoints="1"/>
            </p:cNvSpPr>
            <p:nvPr/>
          </p:nvSpPr>
          <p:spPr bwMode="auto">
            <a:xfrm>
              <a:off x="82550" y="2373313"/>
              <a:ext cx="188913" cy="188913"/>
            </a:xfrm>
            <a:custGeom>
              <a:avLst/>
              <a:gdLst>
                <a:gd name="T0" fmla="*/ 69 w 69"/>
                <a:gd name="T1" fmla="*/ 35 h 69"/>
                <a:gd name="T2" fmla="*/ 35 w 69"/>
                <a:gd name="T3" fmla="*/ 69 h 69"/>
                <a:gd name="T4" fmla="*/ 0 w 69"/>
                <a:gd name="T5" fmla="*/ 35 h 69"/>
                <a:gd name="T6" fmla="*/ 35 w 69"/>
                <a:gd name="T7" fmla="*/ 0 h 69"/>
                <a:gd name="T8" fmla="*/ 69 w 69"/>
                <a:gd name="T9" fmla="*/ 35 h 69"/>
                <a:gd name="T10" fmla="*/ 69 w 69"/>
                <a:gd name="T11" fmla="*/ 35 h 69"/>
                <a:gd name="T12" fmla="*/ 69 w 69"/>
                <a:gd name="T13" fmla="*/ 35 h 69"/>
              </a:gdLst>
              <a:ahLst/>
              <a:cxnLst>
                <a:cxn ang="0">
                  <a:pos x="T0" y="T1"/>
                </a:cxn>
                <a:cxn ang="0">
                  <a:pos x="T2" y="T3"/>
                </a:cxn>
                <a:cxn ang="0">
                  <a:pos x="T4" y="T5"/>
                </a:cxn>
                <a:cxn ang="0">
                  <a:pos x="T6" y="T7"/>
                </a:cxn>
                <a:cxn ang="0">
                  <a:pos x="T8" y="T9"/>
                </a:cxn>
                <a:cxn ang="0">
                  <a:pos x="T10" y="T11"/>
                </a:cxn>
                <a:cxn ang="0">
                  <a:pos x="T12" y="T13"/>
                </a:cxn>
              </a:cxnLst>
              <a:rect l="0" t="0" r="r" b="b"/>
              <a:pathLst>
                <a:path w="69" h="69">
                  <a:moveTo>
                    <a:pt x="69" y="35"/>
                  </a:moveTo>
                  <a:cubicBezTo>
                    <a:pt x="69" y="54"/>
                    <a:pt x="54" y="69"/>
                    <a:pt x="35" y="69"/>
                  </a:cubicBezTo>
                  <a:cubicBezTo>
                    <a:pt x="16" y="69"/>
                    <a:pt x="0" y="54"/>
                    <a:pt x="0" y="35"/>
                  </a:cubicBezTo>
                  <a:cubicBezTo>
                    <a:pt x="0" y="15"/>
                    <a:pt x="16" y="0"/>
                    <a:pt x="35" y="0"/>
                  </a:cubicBezTo>
                  <a:cubicBezTo>
                    <a:pt x="54" y="0"/>
                    <a:pt x="69" y="15"/>
                    <a:pt x="69" y="35"/>
                  </a:cubicBezTo>
                  <a:close/>
                  <a:moveTo>
                    <a:pt x="69" y="35"/>
                  </a:moveTo>
                  <a:cubicBezTo>
                    <a:pt x="69" y="35"/>
                    <a:pt x="69" y="35"/>
                    <a:pt x="69" y="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 name="Freeform 23">
              <a:extLst>
                <a:ext uri="{FF2B5EF4-FFF2-40B4-BE49-F238E27FC236}">
                  <a16:creationId xmlns:a16="http://schemas.microsoft.com/office/drawing/2014/main" id="{5FB6B932-E383-4589-AC55-0DA2DED49B21}"/>
                </a:ext>
              </a:extLst>
            </p:cNvPr>
            <p:cNvSpPr>
              <a:spLocks noEditPoints="1"/>
            </p:cNvSpPr>
            <p:nvPr/>
          </p:nvSpPr>
          <p:spPr bwMode="auto">
            <a:xfrm>
              <a:off x="-438150" y="2519363"/>
              <a:ext cx="488950" cy="493713"/>
            </a:xfrm>
            <a:custGeom>
              <a:avLst/>
              <a:gdLst>
                <a:gd name="T0" fmla="*/ 167 w 178"/>
                <a:gd name="T1" fmla="*/ 86 h 181"/>
                <a:gd name="T2" fmla="*/ 141 w 178"/>
                <a:gd name="T3" fmla="*/ 56 h 181"/>
                <a:gd name="T4" fmla="*/ 127 w 178"/>
                <a:gd name="T5" fmla="*/ 59 h 181"/>
                <a:gd name="T6" fmla="*/ 113 w 178"/>
                <a:gd name="T7" fmla="*/ 54 h 181"/>
                <a:gd name="T8" fmla="*/ 141 w 178"/>
                <a:gd name="T9" fmla="*/ 38 h 181"/>
                <a:gd name="T10" fmla="*/ 156 w 178"/>
                <a:gd name="T11" fmla="*/ 30 h 181"/>
                <a:gd name="T12" fmla="*/ 133 w 178"/>
                <a:gd name="T13" fmla="*/ 13 h 181"/>
                <a:gd name="T14" fmla="*/ 111 w 178"/>
                <a:gd name="T15" fmla="*/ 11 h 181"/>
                <a:gd name="T16" fmla="*/ 106 w 178"/>
                <a:gd name="T17" fmla="*/ 5 h 181"/>
                <a:gd name="T18" fmla="*/ 92 w 178"/>
                <a:gd name="T19" fmla="*/ 13 h 181"/>
                <a:gd name="T20" fmla="*/ 97 w 178"/>
                <a:gd name="T21" fmla="*/ 28 h 181"/>
                <a:gd name="T22" fmla="*/ 81 w 178"/>
                <a:gd name="T23" fmla="*/ 40 h 181"/>
                <a:gd name="T24" fmla="*/ 101 w 178"/>
                <a:gd name="T25" fmla="*/ 51 h 181"/>
                <a:gd name="T26" fmla="*/ 95 w 178"/>
                <a:gd name="T27" fmla="*/ 63 h 181"/>
                <a:gd name="T28" fmla="*/ 94 w 178"/>
                <a:gd name="T29" fmla="*/ 71 h 181"/>
                <a:gd name="T30" fmla="*/ 82 w 178"/>
                <a:gd name="T31" fmla="*/ 77 h 181"/>
                <a:gd name="T32" fmla="*/ 84 w 178"/>
                <a:gd name="T33" fmla="*/ 86 h 181"/>
                <a:gd name="T34" fmla="*/ 0 w 178"/>
                <a:gd name="T35" fmla="*/ 97 h 181"/>
                <a:gd name="T36" fmla="*/ 11 w 178"/>
                <a:gd name="T37" fmla="*/ 108 h 181"/>
                <a:gd name="T38" fmla="*/ 9 w 178"/>
                <a:gd name="T39" fmla="*/ 150 h 181"/>
                <a:gd name="T40" fmla="*/ 138 w 178"/>
                <a:gd name="T41" fmla="*/ 181 h 181"/>
                <a:gd name="T42" fmla="*/ 169 w 178"/>
                <a:gd name="T43" fmla="*/ 120 h 181"/>
                <a:gd name="T44" fmla="*/ 167 w 178"/>
                <a:gd name="T45" fmla="*/ 108 h 181"/>
                <a:gd name="T46" fmla="*/ 89 w 178"/>
                <a:gd name="T47" fmla="*/ 79 h 181"/>
                <a:gd name="T48" fmla="*/ 89 w 178"/>
                <a:gd name="T49" fmla="*/ 74 h 181"/>
                <a:gd name="T50" fmla="*/ 89 w 178"/>
                <a:gd name="T51" fmla="*/ 79 h 181"/>
                <a:gd name="T52" fmla="*/ 86 w 178"/>
                <a:gd name="T53" fmla="*/ 40 h 181"/>
                <a:gd name="T54" fmla="*/ 102 w 178"/>
                <a:gd name="T55" fmla="*/ 40 h 181"/>
                <a:gd name="T56" fmla="*/ 106 w 178"/>
                <a:gd name="T57" fmla="*/ 69 h 181"/>
                <a:gd name="T58" fmla="*/ 106 w 178"/>
                <a:gd name="T59" fmla="*/ 56 h 181"/>
                <a:gd name="T60" fmla="*/ 106 w 178"/>
                <a:gd name="T61" fmla="*/ 69 h 181"/>
                <a:gd name="T62" fmla="*/ 124 w 178"/>
                <a:gd name="T63" fmla="*/ 68 h 181"/>
                <a:gd name="T64" fmla="*/ 135 w 178"/>
                <a:gd name="T65" fmla="*/ 68 h 181"/>
                <a:gd name="T66" fmla="*/ 130 w 178"/>
                <a:gd name="T67" fmla="*/ 74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8" h="181">
                  <a:moveTo>
                    <a:pt x="178" y="97"/>
                  </a:moveTo>
                  <a:cubicBezTo>
                    <a:pt x="178" y="91"/>
                    <a:pt x="173" y="86"/>
                    <a:pt x="167" y="86"/>
                  </a:cubicBezTo>
                  <a:cubicBezTo>
                    <a:pt x="147" y="86"/>
                    <a:pt x="147" y="86"/>
                    <a:pt x="147" y="86"/>
                  </a:cubicBezTo>
                  <a:cubicBezTo>
                    <a:pt x="141" y="56"/>
                    <a:pt x="141" y="56"/>
                    <a:pt x="141" y="56"/>
                  </a:cubicBezTo>
                  <a:cubicBezTo>
                    <a:pt x="129" y="58"/>
                    <a:pt x="129" y="58"/>
                    <a:pt x="129" y="58"/>
                  </a:cubicBezTo>
                  <a:cubicBezTo>
                    <a:pt x="128" y="58"/>
                    <a:pt x="127" y="58"/>
                    <a:pt x="127" y="59"/>
                  </a:cubicBezTo>
                  <a:cubicBezTo>
                    <a:pt x="117" y="60"/>
                    <a:pt x="117" y="60"/>
                    <a:pt x="117" y="60"/>
                  </a:cubicBezTo>
                  <a:cubicBezTo>
                    <a:pt x="117" y="58"/>
                    <a:pt x="115" y="55"/>
                    <a:pt x="113" y="54"/>
                  </a:cubicBezTo>
                  <a:cubicBezTo>
                    <a:pt x="141" y="48"/>
                    <a:pt x="141" y="48"/>
                    <a:pt x="141" y="48"/>
                  </a:cubicBezTo>
                  <a:cubicBezTo>
                    <a:pt x="141" y="48"/>
                    <a:pt x="140" y="39"/>
                    <a:pt x="141" y="38"/>
                  </a:cubicBezTo>
                  <a:cubicBezTo>
                    <a:pt x="143" y="38"/>
                    <a:pt x="144" y="37"/>
                    <a:pt x="146" y="37"/>
                  </a:cubicBezTo>
                  <a:cubicBezTo>
                    <a:pt x="149" y="35"/>
                    <a:pt x="153" y="33"/>
                    <a:pt x="156" y="30"/>
                  </a:cubicBezTo>
                  <a:cubicBezTo>
                    <a:pt x="161" y="25"/>
                    <a:pt x="164" y="17"/>
                    <a:pt x="158" y="11"/>
                  </a:cubicBezTo>
                  <a:cubicBezTo>
                    <a:pt x="154" y="4"/>
                    <a:pt x="135" y="13"/>
                    <a:pt x="133" y="13"/>
                  </a:cubicBezTo>
                  <a:cubicBezTo>
                    <a:pt x="126" y="13"/>
                    <a:pt x="122" y="10"/>
                    <a:pt x="115" y="11"/>
                  </a:cubicBezTo>
                  <a:cubicBezTo>
                    <a:pt x="114" y="11"/>
                    <a:pt x="112" y="11"/>
                    <a:pt x="111" y="11"/>
                  </a:cubicBezTo>
                  <a:cubicBezTo>
                    <a:pt x="111" y="11"/>
                    <a:pt x="110" y="11"/>
                    <a:pt x="110" y="11"/>
                  </a:cubicBezTo>
                  <a:cubicBezTo>
                    <a:pt x="108" y="9"/>
                    <a:pt x="107" y="7"/>
                    <a:pt x="106" y="5"/>
                  </a:cubicBezTo>
                  <a:cubicBezTo>
                    <a:pt x="103" y="2"/>
                    <a:pt x="100" y="0"/>
                    <a:pt x="96" y="1"/>
                  </a:cubicBezTo>
                  <a:cubicBezTo>
                    <a:pt x="94" y="1"/>
                    <a:pt x="87" y="3"/>
                    <a:pt x="92" y="13"/>
                  </a:cubicBezTo>
                  <a:cubicBezTo>
                    <a:pt x="93" y="15"/>
                    <a:pt x="94" y="17"/>
                    <a:pt x="95" y="19"/>
                  </a:cubicBezTo>
                  <a:cubicBezTo>
                    <a:pt x="97" y="28"/>
                    <a:pt x="97" y="28"/>
                    <a:pt x="97" y="28"/>
                  </a:cubicBezTo>
                  <a:cubicBezTo>
                    <a:pt x="96" y="28"/>
                    <a:pt x="95" y="28"/>
                    <a:pt x="94" y="28"/>
                  </a:cubicBezTo>
                  <a:cubicBezTo>
                    <a:pt x="87" y="28"/>
                    <a:pt x="81" y="33"/>
                    <a:pt x="81" y="40"/>
                  </a:cubicBezTo>
                  <a:cubicBezTo>
                    <a:pt x="81" y="48"/>
                    <a:pt x="87" y="53"/>
                    <a:pt x="94" y="53"/>
                  </a:cubicBezTo>
                  <a:cubicBezTo>
                    <a:pt x="96" y="53"/>
                    <a:pt x="99" y="52"/>
                    <a:pt x="101" y="51"/>
                  </a:cubicBezTo>
                  <a:cubicBezTo>
                    <a:pt x="101" y="53"/>
                    <a:pt x="101" y="53"/>
                    <a:pt x="101" y="53"/>
                  </a:cubicBezTo>
                  <a:cubicBezTo>
                    <a:pt x="97" y="54"/>
                    <a:pt x="95" y="58"/>
                    <a:pt x="95" y="63"/>
                  </a:cubicBezTo>
                  <a:cubicBezTo>
                    <a:pt x="95" y="65"/>
                    <a:pt x="95" y="67"/>
                    <a:pt x="96" y="68"/>
                  </a:cubicBezTo>
                  <a:cubicBezTo>
                    <a:pt x="94" y="71"/>
                    <a:pt x="94" y="71"/>
                    <a:pt x="94" y="71"/>
                  </a:cubicBezTo>
                  <a:cubicBezTo>
                    <a:pt x="93" y="70"/>
                    <a:pt x="91" y="69"/>
                    <a:pt x="89" y="69"/>
                  </a:cubicBezTo>
                  <a:cubicBezTo>
                    <a:pt x="85" y="69"/>
                    <a:pt x="82" y="73"/>
                    <a:pt x="82" y="77"/>
                  </a:cubicBezTo>
                  <a:cubicBezTo>
                    <a:pt x="82" y="79"/>
                    <a:pt x="83" y="82"/>
                    <a:pt x="86" y="83"/>
                  </a:cubicBezTo>
                  <a:cubicBezTo>
                    <a:pt x="84" y="86"/>
                    <a:pt x="84" y="86"/>
                    <a:pt x="84" y="86"/>
                  </a:cubicBezTo>
                  <a:cubicBezTo>
                    <a:pt x="11" y="86"/>
                    <a:pt x="11" y="86"/>
                    <a:pt x="11" y="86"/>
                  </a:cubicBezTo>
                  <a:cubicBezTo>
                    <a:pt x="5" y="86"/>
                    <a:pt x="0" y="91"/>
                    <a:pt x="0" y="97"/>
                  </a:cubicBezTo>
                  <a:cubicBezTo>
                    <a:pt x="0" y="103"/>
                    <a:pt x="5" y="108"/>
                    <a:pt x="11" y="108"/>
                  </a:cubicBezTo>
                  <a:cubicBezTo>
                    <a:pt x="11" y="108"/>
                    <a:pt x="11" y="108"/>
                    <a:pt x="11" y="108"/>
                  </a:cubicBezTo>
                  <a:cubicBezTo>
                    <a:pt x="9" y="112"/>
                    <a:pt x="9" y="116"/>
                    <a:pt x="9" y="120"/>
                  </a:cubicBezTo>
                  <a:cubicBezTo>
                    <a:pt x="9" y="150"/>
                    <a:pt x="9" y="150"/>
                    <a:pt x="9" y="150"/>
                  </a:cubicBezTo>
                  <a:cubicBezTo>
                    <a:pt x="9" y="167"/>
                    <a:pt x="22" y="181"/>
                    <a:pt x="39" y="181"/>
                  </a:cubicBezTo>
                  <a:cubicBezTo>
                    <a:pt x="138" y="181"/>
                    <a:pt x="138" y="181"/>
                    <a:pt x="138" y="181"/>
                  </a:cubicBezTo>
                  <a:cubicBezTo>
                    <a:pt x="155" y="181"/>
                    <a:pt x="169" y="167"/>
                    <a:pt x="169" y="150"/>
                  </a:cubicBezTo>
                  <a:cubicBezTo>
                    <a:pt x="169" y="120"/>
                    <a:pt x="169" y="120"/>
                    <a:pt x="169" y="120"/>
                  </a:cubicBezTo>
                  <a:cubicBezTo>
                    <a:pt x="169" y="116"/>
                    <a:pt x="168" y="112"/>
                    <a:pt x="167" y="108"/>
                  </a:cubicBezTo>
                  <a:cubicBezTo>
                    <a:pt x="167" y="108"/>
                    <a:pt x="167" y="108"/>
                    <a:pt x="167" y="108"/>
                  </a:cubicBezTo>
                  <a:cubicBezTo>
                    <a:pt x="173" y="108"/>
                    <a:pt x="178" y="103"/>
                    <a:pt x="178" y="97"/>
                  </a:cubicBezTo>
                  <a:close/>
                  <a:moveTo>
                    <a:pt x="89" y="79"/>
                  </a:moveTo>
                  <a:cubicBezTo>
                    <a:pt x="88" y="79"/>
                    <a:pt x="86" y="78"/>
                    <a:pt x="86" y="77"/>
                  </a:cubicBezTo>
                  <a:cubicBezTo>
                    <a:pt x="86" y="75"/>
                    <a:pt x="88" y="74"/>
                    <a:pt x="89" y="74"/>
                  </a:cubicBezTo>
                  <a:cubicBezTo>
                    <a:pt x="90" y="74"/>
                    <a:pt x="91" y="75"/>
                    <a:pt x="91" y="77"/>
                  </a:cubicBezTo>
                  <a:cubicBezTo>
                    <a:pt x="91" y="78"/>
                    <a:pt x="90" y="79"/>
                    <a:pt x="89" y="79"/>
                  </a:cubicBezTo>
                  <a:close/>
                  <a:moveTo>
                    <a:pt x="94" y="48"/>
                  </a:moveTo>
                  <a:cubicBezTo>
                    <a:pt x="89" y="48"/>
                    <a:pt x="86" y="45"/>
                    <a:pt x="86" y="40"/>
                  </a:cubicBezTo>
                  <a:cubicBezTo>
                    <a:pt x="86" y="36"/>
                    <a:pt x="89" y="33"/>
                    <a:pt x="94" y="33"/>
                  </a:cubicBezTo>
                  <a:cubicBezTo>
                    <a:pt x="98" y="33"/>
                    <a:pt x="102" y="36"/>
                    <a:pt x="102" y="40"/>
                  </a:cubicBezTo>
                  <a:cubicBezTo>
                    <a:pt x="102" y="45"/>
                    <a:pt x="98" y="48"/>
                    <a:pt x="94" y="48"/>
                  </a:cubicBezTo>
                  <a:close/>
                  <a:moveTo>
                    <a:pt x="106" y="69"/>
                  </a:moveTo>
                  <a:cubicBezTo>
                    <a:pt x="102" y="69"/>
                    <a:pt x="99" y="66"/>
                    <a:pt x="99" y="63"/>
                  </a:cubicBezTo>
                  <a:cubicBezTo>
                    <a:pt x="99" y="59"/>
                    <a:pt x="102" y="56"/>
                    <a:pt x="106" y="56"/>
                  </a:cubicBezTo>
                  <a:cubicBezTo>
                    <a:pt x="110" y="56"/>
                    <a:pt x="113" y="59"/>
                    <a:pt x="113" y="63"/>
                  </a:cubicBezTo>
                  <a:cubicBezTo>
                    <a:pt x="113" y="66"/>
                    <a:pt x="110" y="69"/>
                    <a:pt x="106" y="69"/>
                  </a:cubicBezTo>
                  <a:close/>
                  <a:moveTo>
                    <a:pt x="130" y="74"/>
                  </a:moveTo>
                  <a:cubicBezTo>
                    <a:pt x="127" y="74"/>
                    <a:pt x="124" y="72"/>
                    <a:pt x="124" y="68"/>
                  </a:cubicBezTo>
                  <a:cubicBezTo>
                    <a:pt x="124" y="65"/>
                    <a:pt x="127" y="63"/>
                    <a:pt x="130" y="63"/>
                  </a:cubicBezTo>
                  <a:cubicBezTo>
                    <a:pt x="133" y="63"/>
                    <a:pt x="135" y="65"/>
                    <a:pt x="135" y="68"/>
                  </a:cubicBezTo>
                  <a:cubicBezTo>
                    <a:pt x="135" y="72"/>
                    <a:pt x="133" y="74"/>
                    <a:pt x="130" y="74"/>
                  </a:cubicBezTo>
                  <a:close/>
                  <a:moveTo>
                    <a:pt x="130" y="74"/>
                  </a:moveTo>
                  <a:cubicBezTo>
                    <a:pt x="130" y="74"/>
                    <a:pt x="130" y="74"/>
                    <a:pt x="130" y="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 name="Freeform 24">
              <a:extLst>
                <a:ext uri="{FF2B5EF4-FFF2-40B4-BE49-F238E27FC236}">
                  <a16:creationId xmlns:a16="http://schemas.microsoft.com/office/drawing/2014/main" id="{D541C26F-980E-4833-BB75-832299D6A5DB}"/>
                </a:ext>
              </a:extLst>
            </p:cNvPr>
            <p:cNvSpPr>
              <a:spLocks noEditPoints="1"/>
            </p:cNvSpPr>
            <p:nvPr/>
          </p:nvSpPr>
          <p:spPr bwMode="auto">
            <a:xfrm>
              <a:off x="-320675" y="2598738"/>
              <a:ext cx="63500" cy="61913"/>
            </a:xfrm>
            <a:custGeom>
              <a:avLst/>
              <a:gdLst>
                <a:gd name="T0" fmla="*/ 12 w 23"/>
                <a:gd name="T1" fmla="*/ 23 h 23"/>
                <a:gd name="T2" fmla="*/ 23 w 23"/>
                <a:gd name="T3" fmla="*/ 11 h 23"/>
                <a:gd name="T4" fmla="*/ 12 w 23"/>
                <a:gd name="T5" fmla="*/ 0 h 23"/>
                <a:gd name="T6" fmla="*/ 0 w 23"/>
                <a:gd name="T7" fmla="*/ 11 h 23"/>
                <a:gd name="T8" fmla="*/ 12 w 23"/>
                <a:gd name="T9" fmla="*/ 23 h 23"/>
                <a:gd name="T10" fmla="*/ 12 w 23"/>
                <a:gd name="T11" fmla="*/ 5 h 23"/>
                <a:gd name="T12" fmla="*/ 19 w 23"/>
                <a:gd name="T13" fmla="*/ 11 h 23"/>
                <a:gd name="T14" fmla="*/ 12 w 23"/>
                <a:gd name="T15" fmla="*/ 18 h 23"/>
                <a:gd name="T16" fmla="*/ 5 w 23"/>
                <a:gd name="T17" fmla="*/ 11 h 23"/>
                <a:gd name="T18" fmla="*/ 12 w 23"/>
                <a:gd name="T19" fmla="*/ 5 h 23"/>
                <a:gd name="T20" fmla="*/ 12 w 23"/>
                <a:gd name="T21" fmla="*/ 5 h 23"/>
                <a:gd name="T22" fmla="*/ 12 w 23"/>
                <a:gd name="T2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23">
                  <a:moveTo>
                    <a:pt x="12" y="23"/>
                  </a:moveTo>
                  <a:cubicBezTo>
                    <a:pt x="18" y="23"/>
                    <a:pt x="23" y="18"/>
                    <a:pt x="23" y="11"/>
                  </a:cubicBezTo>
                  <a:cubicBezTo>
                    <a:pt x="23" y="5"/>
                    <a:pt x="18" y="0"/>
                    <a:pt x="12" y="0"/>
                  </a:cubicBezTo>
                  <a:cubicBezTo>
                    <a:pt x="6" y="0"/>
                    <a:pt x="0" y="5"/>
                    <a:pt x="0" y="11"/>
                  </a:cubicBezTo>
                  <a:cubicBezTo>
                    <a:pt x="0" y="18"/>
                    <a:pt x="6" y="23"/>
                    <a:pt x="12" y="23"/>
                  </a:cubicBezTo>
                  <a:close/>
                  <a:moveTo>
                    <a:pt x="12" y="5"/>
                  </a:moveTo>
                  <a:cubicBezTo>
                    <a:pt x="16" y="5"/>
                    <a:pt x="19" y="8"/>
                    <a:pt x="19" y="11"/>
                  </a:cubicBezTo>
                  <a:cubicBezTo>
                    <a:pt x="19" y="15"/>
                    <a:pt x="16" y="18"/>
                    <a:pt x="12" y="18"/>
                  </a:cubicBezTo>
                  <a:cubicBezTo>
                    <a:pt x="8" y="18"/>
                    <a:pt x="5" y="15"/>
                    <a:pt x="5" y="11"/>
                  </a:cubicBezTo>
                  <a:cubicBezTo>
                    <a:pt x="5" y="8"/>
                    <a:pt x="8" y="5"/>
                    <a:pt x="12" y="5"/>
                  </a:cubicBezTo>
                  <a:close/>
                  <a:moveTo>
                    <a:pt x="12" y="5"/>
                  </a:moveTo>
                  <a:cubicBezTo>
                    <a:pt x="12" y="5"/>
                    <a:pt x="12" y="5"/>
                    <a:pt x="12"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 name="Freeform 25">
              <a:extLst>
                <a:ext uri="{FF2B5EF4-FFF2-40B4-BE49-F238E27FC236}">
                  <a16:creationId xmlns:a16="http://schemas.microsoft.com/office/drawing/2014/main" id="{016F83E7-D03D-4D6F-978F-F6D3D7756ABB}"/>
                </a:ext>
              </a:extLst>
            </p:cNvPr>
            <p:cNvSpPr>
              <a:spLocks noEditPoints="1"/>
            </p:cNvSpPr>
            <p:nvPr/>
          </p:nvSpPr>
          <p:spPr bwMode="auto">
            <a:xfrm>
              <a:off x="-15875" y="2557463"/>
              <a:ext cx="455613" cy="500063"/>
            </a:xfrm>
            <a:custGeom>
              <a:avLst/>
              <a:gdLst>
                <a:gd name="T0" fmla="*/ 154 w 166"/>
                <a:gd name="T1" fmla="*/ 151 h 183"/>
                <a:gd name="T2" fmla="*/ 122 w 166"/>
                <a:gd name="T3" fmla="*/ 138 h 183"/>
                <a:gd name="T4" fmla="*/ 137 w 166"/>
                <a:gd name="T5" fmla="*/ 111 h 183"/>
                <a:gd name="T6" fmla="*/ 139 w 166"/>
                <a:gd name="T7" fmla="*/ 96 h 183"/>
                <a:gd name="T8" fmla="*/ 123 w 166"/>
                <a:gd name="T9" fmla="*/ 21 h 183"/>
                <a:gd name="T10" fmla="*/ 94 w 166"/>
                <a:gd name="T11" fmla="*/ 0 h 183"/>
                <a:gd name="T12" fmla="*/ 93 w 166"/>
                <a:gd name="T13" fmla="*/ 0 h 183"/>
                <a:gd name="T14" fmla="*/ 86 w 166"/>
                <a:gd name="T15" fmla="*/ 1 h 183"/>
                <a:gd name="T16" fmla="*/ 78 w 166"/>
                <a:gd name="T17" fmla="*/ 3 h 183"/>
                <a:gd name="T18" fmla="*/ 60 w 166"/>
                <a:gd name="T19" fmla="*/ 27 h 183"/>
                <a:gd name="T20" fmla="*/ 52 w 166"/>
                <a:gd name="T21" fmla="*/ 48 h 183"/>
                <a:gd name="T22" fmla="*/ 19 w 166"/>
                <a:gd name="T23" fmla="*/ 43 h 183"/>
                <a:gd name="T24" fmla="*/ 2 w 166"/>
                <a:gd name="T25" fmla="*/ 52 h 183"/>
                <a:gd name="T26" fmla="*/ 11 w 166"/>
                <a:gd name="T27" fmla="*/ 69 h 183"/>
                <a:gd name="T28" fmla="*/ 46 w 166"/>
                <a:gd name="T29" fmla="*/ 76 h 183"/>
                <a:gd name="T30" fmla="*/ 67 w 166"/>
                <a:gd name="T31" fmla="*/ 70 h 183"/>
                <a:gd name="T32" fmla="*/ 68 w 166"/>
                <a:gd name="T33" fmla="*/ 69 h 183"/>
                <a:gd name="T34" fmla="*/ 72 w 166"/>
                <a:gd name="T35" fmla="*/ 88 h 183"/>
                <a:gd name="T36" fmla="*/ 53 w 166"/>
                <a:gd name="T37" fmla="*/ 86 h 183"/>
                <a:gd name="T38" fmla="*/ 37 w 166"/>
                <a:gd name="T39" fmla="*/ 91 h 183"/>
                <a:gd name="T40" fmla="*/ 32 w 166"/>
                <a:gd name="T41" fmla="*/ 108 h 183"/>
                <a:gd name="T42" fmla="*/ 46 w 166"/>
                <a:gd name="T43" fmla="*/ 168 h 183"/>
                <a:gd name="T44" fmla="*/ 64 w 166"/>
                <a:gd name="T45" fmla="*/ 182 h 183"/>
                <a:gd name="T46" fmla="*/ 68 w 166"/>
                <a:gd name="T47" fmla="*/ 181 h 183"/>
                <a:gd name="T48" fmla="*/ 82 w 166"/>
                <a:gd name="T49" fmla="*/ 159 h 183"/>
                <a:gd name="T50" fmla="*/ 74 w 166"/>
                <a:gd name="T51" fmla="*/ 125 h 183"/>
                <a:gd name="T52" fmla="*/ 89 w 166"/>
                <a:gd name="T53" fmla="*/ 127 h 183"/>
                <a:gd name="T54" fmla="*/ 84 w 166"/>
                <a:gd name="T55" fmla="*/ 137 h 183"/>
                <a:gd name="T56" fmla="*/ 82 w 166"/>
                <a:gd name="T57" fmla="*/ 151 h 183"/>
                <a:gd name="T58" fmla="*/ 91 w 166"/>
                <a:gd name="T59" fmla="*/ 161 h 183"/>
                <a:gd name="T60" fmla="*/ 141 w 166"/>
                <a:gd name="T61" fmla="*/ 182 h 183"/>
                <a:gd name="T62" fmla="*/ 147 w 166"/>
                <a:gd name="T63" fmla="*/ 183 h 183"/>
                <a:gd name="T64" fmla="*/ 163 w 166"/>
                <a:gd name="T65" fmla="*/ 173 h 183"/>
                <a:gd name="T66" fmla="*/ 154 w 166"/>
                <a:gd name="T67" fmla="*/ 151 h 183"/>
                <a:gd name="T68" fmla="*/ 154 w 166"/>
                <a:gd name="T69" fmla="*/ 151 h 183"/>
                <a:gd name="T70" fmla="*/ 154 w 166"/>
                <a:gd name="T71" fmla="*/ 15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83">
                  <a:moveTo>
                    <a:pt x="154" y="151"/>
                  </a:moveTo>
                  <a:cubicBezTo>
                    <a:pt x="122" y="138"/>
                    <a:pt x="122" y="138"/>
                    <a:pt x="122" y="138"/>
                  </a:cubicBezTo>
                  <a:cubicBezTo>
                    <a:pt x="137" y="111"/>
                    <a:pt x="137" y="111"/>
                    <a:pt x="137" y="111"/>
                  </a:cubicBezTo>
                  <a:cubicBezTo>
                    <a:pt x="140" y="106"/>
                    <a:pt x="139" y="99"/>
                    <a:pt x="139" y="96"/>
                  </a:cubicBezTo>
                  <a:cubicBezTo>
                    <a:pt x="123" y="21"/>
                    <a:pt x="123" y="21"/>
                    <a:pt x="123" y="21"/>
                  </a:cubicBezTo>
                  <a:cubicBezTo>
                    <a:pt x="120" y="7"/>
                    <a:pt x="106" y="1"/>
                    <a:pt x="94" y="0"/>
                  </a:cubicBezTo>
                  <a:cubicBezTo>
                    <a:pt x="93" y="0"/>
                    <a:pt x="93" y="0"/>
                    <a:pt x="93" y="0"/>
                  </a:cubicBezTo>
                  <a:cubicBezTo>
                    <a:pt x="93" y="0"/>
                    <a:pt x="89" y="0"/>
                    <a:pt x="86" y="1"/>
                  </a:cubicBezTo>
                  <a:cubicBezTo>
                    <a:pt x="82" y="2"/>
                    <a:pt x="78" y="3"/>
                    <a:pt x="78" y="3"/>
                  </a:cubicBezTo>
                  <a:cubicBezTo>
                    <a:pt x="70" y="8"/>
                    <a:pt x="61" y="17"/>
                    <a:pt x="60" y="27"/>
                  </a:cubicBezTo>
                  <a:cubicBezTo>
                    <a:pt x="59" y="32"/>
                    <a:pt x="60" y="46"/>
                    <a:pt x="52" y="48"/>
                  </a:cubicBezTo>
                  <a:cubicBezTo>
                    <a:pt x="46" y="49"/>
                    <a:pt x="30" y="46"/>
                    <a:pt x="19" y="43"/>
                  </a:cubicBezTo>
                  <a:cubicBezTo>
                    <a:pt x="12" y="41"/>
                    <a:pt x="4" y="45"/>
                    <a:pt x="2" y="52"/>
                  </a:cubicBezTo>
                  <a:cubicBezTo>
                    <a:pt x="0" y="59"/>
                    <a:pt x="4" y="67"/>
                    <a:pt x="11" y="69"/>
                  </a:cubicBezTo>
                  <a:cubicBezTo>
                    <a:pt x="24" y="73"/>
                    <a:pt x="36" y="76"/>
                    <a:pt x="46" y="76"/>
                  </a:cubicBezTo>
                  <a:cubicBezTo>
                    <a:pt x="54" y="76"/>
                    <a:pt x="61" y="74"/>
                    <a:pt x="67" y="70"/>
                  </a:cubicBezTo>
                  <a:cubicBezTo>
                    <a:pt x="67" y="70"/>
                    <a:pt x="68" y="70"/>
                    <a:pt x="68" y="69"/>
                  </a:cubicBezTo>
                  <a:cubicBezTo>
                    <a:pt x="72" y="88"/>
                    <a:pt x="72" y="88"/>
                    <a:pt x="72" y="88"/>
                  </a:cubicBezTo>
                  <a:cubicBezTo>
                    <a:pt x="53" y="86"/>
                    <a:pt x="53" y="86"/>
                    <a:pt x="53" y="86"/>
                  </a:cubicBezTo>
                  <a:cubicBezTo>
                    <a:pt x="47" y="85"/>
                    <a:pt x="41" y="87"/>
                    <a:pt x="37" y="91"/>
                  </a:cubicBezTo>
                  <a:cubicBezTo>
                    <a:pt x="33" y="96"/>
                    <a:pt x="31" y="102"/>
                    <a:pt x="32" y="108"/>
                  </a:cubicBezTo>
                  <a:cubicBezTo>
                    <a:pt x="46" y="168"/>
                    <a:pt x="46" y="168"/>
                    <a:pt x="46" y="168"/>
                  </a:cubicBezTo>
                  <a:cubicBezTo>
                    <a:pt x="48" y="176"/>
                    <a:pt x="56" y="182"/>
                    <a:pt x="64" y="182"/>
                  </a:cubicBezTo>
                  <a:cubicBezTo>
                    <a:pt x="66" y="182"/>
                    <a:pt x="67" y="182"/>
                    <a:pt x="68" y="181"/>
                  </a:cubicBezTo>
                  <a:cubicBezTo>
                    <a:pt x="78" y="179"/>
                    <a:pt x="84" y="169"/>
                    <a:pt x="82" y="159"/>
                  </a:cubicBezTo>
                  <a:cubicBezTo>
                    <a:pt x="74" y="125"/>
                    <a:pt x="74" y="125"/>
                    <a:pt x="74" y="125"/>
                  </a:cubicBezTo>
                  <a:cubicBezTo>
                    <a:pt x="89" y="127"/>
                    <a:pt x="89" y="127"/>
                    <a:pt x="89" y="127"/>
                  </a:cubicBezTo>
                  <a:cubicBezTo>
                    <a:pt x="84" y="137"/>
                    <a:pt x="84" y="137"/>
                    <a:pt x="84" y="137"/>
                  </a:cubicBezTo>
                  <a:cubicBezTo>
                    <a:pt x="81" y="142"/>
                    <a:pt x="81" y="147"/>
                    <a:pt x="82" y="151"/>
                  </a:cubicBezTo>
                  <a:cubicBezTo>
                    <a:pt x="84" y="156"/>
                    <a:pt x="87" y="159"/>
                    <a:pt x="91" y="161"/>
                  </a:cubicBezTo>
                  <a:cubicBezTo>
                    <a:pt x="141" y="182"/>
                    <a:pt x="141" y="182"/>
                    <a:pt x="141" y="182"/>
                  </a:cubicBezTo>
                  <a:cubicBezTo>
                    <a:pt x="143" y="183"/>
                    <a:pt x="145" y="183"/>
                    <a:pt x="147" y="183"/>
                  </a:cubicBezTo>
                  <a:cubicBezTo>
                    <a:pt x="154" y="183"/>
                    <a:pt x="160" y="179"/>
                    <a:pt x="163" y="173"/>
                  </a:cubicBezTo>
                  <a:cubicBezTo>
                    <a:pt x="166" y="165"/>
                    <a:pt x="162" y="155"/>
                    <a:pt x="154" y="151"/>
                  </a:cubicBezTo>
                  <a:close/>
                  <a:moveTo>
                    <a:pt x="154" y="151"/>
                  </a:moveTo>
                  <a:cubicBezTo>
                    <a:pt x="154" y="151"/>
                    <a:pt x="154" y="151"/>
                    <a:pt x="154" y="15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4" name="Group 3">
            <a:extLst>
              <a:ext uri="{FF2B5EF4-FFF2-40B4-BE49-F238E27FC236}">
                <a16:creationId xmlns:a16="http://schemas.microsoft.com/office/drawing/2014/main" id="{08CDCDAA-B502-4136-9F06-031C39514991}"/>
              </a:ext>
            </a:extLst>
          </p:cNvPr>
          <p:cNvGrpSpPr/>
          <p:nvPr/>
        </p:nvGrpSpPr>
        <p:grpSpPr>
          <a:xfrm>
            <a:off x="1323093" y="1264776"/>
            <a:ext cx="5213834" cy="1138336"/>
            <a:chOff x="6317191" y="5239642"/>
            <a:chExt cx="5825483" cy="1138336"/>
          </a:xfrm>
        </p:grpSpPr>
        <p:sp>
          <p:nvSpPr>
            <p:cNvPr id="5" name="TextBox 4">
              <a:extLst>
                <a:ext uri="{FF2B5EF4-FFF2-40B4-BE49-F238E27FC236}">
                  <a16:creationId xmlns:a16="http://schemas.microsoft.com/office/drawing/2014/main" id="{CFF67F8C-E3C4-4E77-8635-A8AFFFFFB13E}"/>
                </a:ext>
              </a:extLst>
            </p:cNvPr>
            <p:cNvSpPr txBox="1"/>
            <p:nvPr/>
          </p:nvSpPr>
          <p:spPr>
            <a:xfrm>
              <a:off x="8290116" y="5239642"/>
              <a:ext cx="3852558" cy="830997"/>
            </a:xfrm>
            <a:prstGeom prst="rect">
              <a:avLst/>
            </a:prstGeom>
            <a:noFill/>
          </p:spPr>
          <p:txBody>
            <a:bodyPr wrap="square" rtlCol="0">
              <a:spAutoFit/>
            </a:bodyPr>
            <a:lstStyle/>
            <a:p>
              <a:r>
                <a:rPr lang="en-US" sz="4800" dirty="0" smtClean="0">
                  <a:latin typeface="Benchnine" panose="02000503000000000000" pitchFamily="2" charset="0"/>
                </a:rPr>
                <a:t>PET CARE</a:t>
              </a:r>
              <a:endParaRPr lang="id-ID" sz="4800" dirty="0">
                <a:latin typeface="Benchnine" panose="02000503000000000000" pitchFamily="2" charset="0"/>
              </a:endParaRPr>
            </a:p>
          </p:txBody>
        </p:sp>
        <p:sp>
          <p:nvSpPr>
            <p:cNvPr id="6" name="TextBox 5">
              <a:extLst>
                <a:ext uri="{FF2B5EF4-FFF2-40B4-BE49-F238E27FC236}">
                  <a16:creationId xmlns:a16="http://schemas.microsoft.com/office/drawing/2014/main" id="{78CD2B92-31C4-4840-85D5-7C0EBE26A4CB}"/>
                </a:ext>
              </a:extLst>
            </p:cNvPr>
            <p:cNvSpPr txBox="1"/>
            <p:nvPr/>
          </p:nvSpPr>
          <p:spPr>
            <a:xfrm>
              <a:off x="6317191" y="6070201"/>
              <a:ext cx="4266710" cy="307777"/>
            </a:xfrm>
            <a:prstGeom prst="rect">
              <a:avLst/>
            </a:prstGeom>
            <a:noFill/>
          </p:spPr>
          <p:txBody>
            <a:bodyPr wrap="square" rtlCol="0">
              <a:spAutoFit/>
            </a:bodyPr>
            <a:lstStyle/>
            <a:p>
              <a:r>
                <a:rPr lang="en-US" sz="1400" b="1" dirty="0"/>
                <a:t>Taking care of your </a:t>
              </a:r>
              <a:r>
                <a:rPr lang="en-US" sz="1400" b="1" dirty="0" smtClean="0"/>
                <a:t>pet </a:t>
              </a:r>
              <a:r>
                <a:rPr lang="en-US" sz="1400" b="1" dirty="0"/>
                <a:t>in the most efficient way.</a:t>
              </a:r>
            </a:p>
          </p:txBody>
        </p:sp>
      </p:grpSp>
      <p:sp>
        <p:nvSpPr>
          <p:cNvPr id="7" name="TextBox 6">
            <a:extLst>
              <a:ext uri="{FF2B5EF4-FFF2-40B4-BE49-F238E27FC236}">
                <a16:creationId xmlns:a16="http://schemas.microsoft.com/office/drawing/2014/main" id="{914DDAC1-88F7-42F2-91B1-BC7695A50036}"/>
              </a:ext>
            </a:extLst>
          </p:cNvPr>
          <p:cNvSpPr txBox="1"/>
          <p:nvPr/>
        </p:nvSpPr>
        <p:spPr>
          <a:xfrm>
            <a:off x="1323093" y="2611153"/>
            <a:ext cx="3914035" cy="1674754"/>
          </a:xfrm>
          <a:prstGeom prst="rect">
            <a:avLst/>
          </a:prstGeom>
          <a:noFill/>
        </p:spPr>
        <p:txBody>
          <a:bodyPr wrap="square" rtlCol="0">
            <a:spAutoFit/>
          </a:bodyPr>
          <a:lstStyle/>
          <a:p>
            <a:pPr>
              <a:lnSpc>
                <a:spcPct val="150000"/>
              </a:lnSpc>
            </a:pPr>
            <a:r>
              <a:rPr lang="en-US" sz="1400" dirty="0"/>
              <a:t>care is the most typical type of pet sitting service. While a pet owner is on vacation, a pet sitter will arrange to visit the client's home for a period of time and frequency as determined between the pet owner and sitter. </a:t>
            </a:r>
            <a:endParaRPr lang="id-ID" sz="1050" spc="100" dirty="0">
              <a:latin typeface="+mj-lt"/>
              <a:ea typeface="Roboto" panose="02000000000000000000" pitchFamily="2" charset="0"/>
            </a:endParaRP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r="4098"/>
          <a:stretch/>
        </p:blipFill>
        <p:spPr>
          <a:xfrm>
            <a:off x="5544447" y="681436"/>
            <a:ext cx="6630136" cy="5538038"/>
          </a:xfrm>
          <a:prstGeom prst="rect">
            <a:avLst/>
          </a:prstGeom>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70" y="71885"/>
            <a:ext cx="1514922" cy="1514922"/>
          </a:xfrm>
          <a:prstGeom prst="rect">
            <a:avLst/>
          </a:prstGeom>
        </p:spPr>
      </p:pic>
    </p:spTree>
    <p:extLst>
      <p:ext uri="{BB962C8B-B14F-4D97-AF65-F5344CB8AC3E}">
        <p14:creationId xmlns:p14="http://schemas.microsoft.com/office/powerpoint/2010/main" val="2654289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A2DC247-2B36-4773-8A52-84FBEBB3AC1E}"/>
              </a:ext>
            </a:extLst>
          </p:cNvPr>
          <p:cNvSpPr/>
          <p:nvPr/>
        </p:nvSpPr>
        <p:spPr>
          <a:xfrm>
            <a:off x="0" y="0"/>
            <a:ext cx="6823075" cy="4110258"/>
          </a:xfrm>
          <a:prstGeom prst="rect">
            <a:avLst/>
          </a:prstGeom>
          <a:solidFill>
            <a:schemeClr val="bg1"/>
          </a:solidFill>
          <a:ln>
            <a:noFill/>
          </a:ln>
          <a:effectLst>
            <a:outerShdw blurRad="254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16" name="Group 15">
            <a:extLst>
              <a:ext uri="{FF2B5EF4-FFF2-40B4-BE49-F238E27FC236}">
                <a16:creationId xmlns:a16="http://schemas.microsoft.com/office/drawing/2014/main" id="{0EF1C07D-B5AD-4B53-A2F5-B10269810039}"/>
              </a:ext>
            </a:extLst>
          </p:cNvPr>
          <p:cNvGrpSpPr/>
          <p:nvPr/>
        </p:nvGrpSpPr>
        <p:grpSpPr>
          <a:xfrm>
            <a:off x="902673" y="4489928"/>
            <a:ext cx="1848029" cy="1683357"/>
            <a:chOff x="1773238" y="4716463"/>
            <a:chExt cx="641350" cy="584201"/>
          </a:xfrm>
          <a:solidFill>
            <a:schemeClr val="bg1">
              <a:lumMod val="95000"/>
            </a:schemeClr>
          </a:solidFill>
        </p:grpSpPr>
        <p:sp>
          <p:nvSpPr>
            <p:cNvPr id="17" name="Freeform 9">
              <a:extLst>
                <a:ext uri="{FF2B5EF4-FFF2-40B4-BE49-F238E27FC236}">
                  <a16:creationId xmlns:a16="http://schemas.microsoft.com/office/drawing/2014/main" id="{CA17A52F-16A3-4803-ABDD-7DEF0110194A}"/>
                </a:ext>
              </a:extLst>
            </p:cNvPr>
            <p:cNvSpPr>
              <a:spLocks noEditPoints="1"/>
            </p:cNvSpPr>
            <p:nvPr/>
          </p:nvSpPr>
          <p:spPr bwMode="auto">
            <a:xfrm>
              <a:off x="1914526" y="5146676"/>
              <a:ext cx="358775" cy="153988"/>
            </a:xfrm>
            <a:custGeom>
              <a:avLst/>
              <a:gdLst>
                <a:gd name="T0" fmla="*/ 1148 w 1148"/>
                <a:gd name="T1" fmla="*/ 127 h 498"/>
                <a:gd name="T2" fmla="*/ 1021 w 1148"/>
                <a:gd name="T3" fmla="*/ 0 h 498"/>
                <a:gd name="T4" fmla="*/ 896 w 1148"/>
                <a:gd name="T5" fmla="*/ 102 h 498"/>
                <a:gd name="T6" fmla="*/ 822 w 1148"/>
                <a:gd name="T7" fmla="*/ 163 h 498"/>
                <a:gd name="T8" fmla="*/ 326 w 1148"/>
                <a:gd name="T9" fmla="*/ 163 h 498"/>
                <a:gd name="T10" fmla="*/ 252 w 1148"/>
                <a:gd name="T11" fmla="*/ 102 h 498"/>
                <a:gd name="T12" fmla="*/ 127 w 1148"/>
                <a:gd name="T13" fmla="*/ 0 h 498"/>
                <a:gd name="T14" fmla="*/ 0 w 1148"/>
                <a:gd name="T15" fmla="*/ 127 h 498"/>
                <a:gd name="T16" fmla="*/ 25 w 1148"/>
                <a:gd name="T17" fmla="*/ 204 h 498"/>
                <a:gd name="T18" fmla="*/ 25 w 1148"/>
                <a:gd name="T19" fmla="*/ 295 h 498"/>
                <a:gd name="T20" fmla="*/ 0 w 1148"/>
                <a:gd name="T21" fmla="*/ 371 h 498"/>
                <a:gd name="T22" fmla="*/ 127 w 1148"/>
                <a:gd name="T23" fmla="*/ 498 h 498"/>
                <a:gd name="T24" fmla="*/ 252 w 1148"/>
                <a:gd name="T25" fmla="*/ 397 h 498"/>
                <a:gd name="T26" fmla="*/ 326 w 1148"/>
                <a:gd name="T27" fmla="*/ 336 h 498"/>
                <a:gd name="T28" fmla="*/ 822 w 1148"/>
                <a:gd name="T29" fmla="*/ 336 h 498"/>
                <a:gd name="T30" fmla="*/ 896 w 1148"/>
                <a:gd name="T31" fmla="*/ 397 h 498"/>
                <a:gd name="T32" fmla="*/ 1021 w 1148"/>
                <a:gd name="T33" fmla="*/ 498 h 498"/>
                <a:gd name="T34" fmla="*/ 1148 w 1148"/>
                <a:gd name="T35" fmla="*/ 371 h 498"/>
                <a:gd name="T36" fmla="*/ 1123 w 1148"/>
                <a:gd name="T37" fmla="*/ 295 h 498"/>
                <a:gd name="T38" fmla="*/ 1123 w 1148"/>
                <a:gd name="T39" fmla="*/ 204 h 498"/>
                <a:gd name="T40" fmla="*/ 1148 w 1148"/>
                <a:gd name="T41" fmla="*/ 127 h 498"/>
                <a:gd name="T42" fmla="*/ 1148 w 1148"/>
                <a:gd name="T43" fmla="*/ 127 h 498"/>
                <a:gd name="T44" fmla="*/ 1148 w 1148"/>
                <a:gd name="T45" fmla="*/ 127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8" h="498">
                  <a:moveTo>
                    <a:pt x="1148" y="127"/>
                  </a:moveTo>
                  <a:cubicBezTo>
                    <a:pt x="1148" y="57"/>
                    <a:pt x="1091" y="0"/>
                    <a:pt x="1021" y="0"/>
                  </a:cubicBezTo>
                  <a:cubicBezTo>
                    <a:pt x="961" y="0"/>
                    <a:pt x="908" y="43"/>
                    <a:pt x="896" y="102"/>
                  </a:cubicBezTo>
                  <a:cubicBezTo>
                    <a:pt x="889" y="137"/>
                    <a:pt x="858" y="163"/>
                    <a:pt x="822" y="163"/>
                  </a:cubicBezTo>
                  <a:cubicBezTo>
                    <a:pt x="326" y="163"/>
                    <a:pt x="326" y="163"/>
                    <a:pt x="326" y="163"/>
                  </a:cubicBezTo>
                  <a:cubicBezTo>
                    <a:pt x="290" y="163"/>
                    <a:pt x="259" y="137"/>
                    <a:pt x="252" y="102"/>
                  </a:cubicBezTo>
                  <a:cubicBezTo>
                    <a:pt x="240" y="43"/>
                    <a:pt x="187" y="0"/>
                    <a:pt x="127" y="0"/>
                  </a:cubicBezTo>
                  <a:cubicBezTo>
                    <a:pt x="57" y="0"/>
                    <a:pt x="0" y="57"/>
                    <a:pt x="0" y="127"/>
                  </a:cubicBezTo>
                  <a:cubicBezTo>
                    <a:pt x="0" y="155"/>
                    <a:pt x="9" y="182"/>
                    <a:pt x="25" y="204"/>
                  </a:cubicBezTo>
                  <a:cubicBezTo>
                    <a:pt x="46" y="231"/>
                    <a:pt x="46" y="268"/>
                    <a:pt x="25" y="295"/>
                  </a:cubicBezTo>
                  <a:cubicBezTo>
                    <a:pt x="9" y="317"/>
                    <a:pt x="0" y="343"/>
                    <a:pt x="0" y="371"/>
                  </a:cubicBezTo>
                  <a:cubicBezTo>
                    <a:pt x="0" y="441"/>
                    <a:pt x="57" y="498"/>
                    <a:pt x="127" y="498"/>
                  </a:cubicBezTo>
                  <a:cubicBezTo>
                    <a:pt x="187" y="498"/>
                    <a:pt x="240" y="456"/>
                    <a:pt x="252" y="397"/>
                  </a:cubicBezTo>
                  <a:cubicBezTo>
                    <a:pt x="259" y="361"/>
                    <a:pt x="290" y="336"/>
                    <a:pt x="326" y="336"/>
                  </a:cubicBezTo>
                  <a:cubicBezTo>
                    <a:pt x="822" y="336"/>
                    <a:pt x="822" y="336"/>
                    <a:pt x="822" y="336"/>
                  </a:cubicBezTo>
                  <a:cubicBezTo>
                    <a:pt x="858" y="336"/>
                    <a:pt x="889" y="361"/>
                    <a:pt x="896" y="397"/>
                  </a:cubicBezTo>
                  <a:cubicBezTo>
                    <a:pt x="908" y="456"/>
                    <a:pt x="961" y="498"/>
                    <a:pt x="1021" y="498"/>
                  </a:cubicBezTo>
                  <a:cubicBezTo>
                    <a:pt x="1091" y="498"/>
                    <a:pt x="1148" y="441"/>
                    <a:pt x="1148" y="371"/>
                  </a:cubicBezTo>
                  <a:cubicBezTo>
                    <a:pt x="1148" y="343"/>
                    <a:pt x="1139" y="317"/>
                    <a:pt x="1123" y="295"/>
                  </a:cubicBezTo>
                  <a:cubicBezTo>
                    <a:pt x="1102" y="268"/>
                    <a:pt x="1102" y="231"/>
                    <a:pt x="1123" y="204"/>
                  </a:cubicBezTo>
                  <a:cubicBezTo>
                    <a:pt x="1139" y="182"/>
                    <a:pt x="1148" y="155"/>
                    <a:pt x="1148" y="127"/>
                  </a:cubicBezTo>
                  <a:close/>
                  <a:moveTo>
                    <a:pt x="1148" y="127"/>
                  </a:moveTo>
                  <a:cubicBezTo>
                    <a:pt x="1148" y="127"/>
                    <a:pt x="1148" y="127"/>
                    <a:pt x="1148" y="12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 name="Freeform 10">
              <a:extLst>
                <a:ext uri="{FF2B5EF4-FFF2-40B4-BE49-F238E27FC236}">
                  <a16:creationId xmlns:a16="http://schemas.microsoft.com/office/drawing/2014/main" id="{945186D0-974F-4382-9D53-2D4080037DA8}"/>
                </a:ext>
              </a:extLst>
            </p:cNvPr>
            <p:cNvSpPr>
              <a:spLocks noEditPoints="1"/>
            </p:cNvSpPr>
            <p:nvPr/>
          </p:nvSpPr>
          <p:spPr bwMode="auto">
            <a:xfrm>
              <a:off x="1911351" y="4725988"/>
              <a:ext cx="63500" cy="169863"/>
            </a:xfrm>
            <a:custGeom>
              <a:avLst/>
              <a:gdLst>
                <a:gd name="T0" fmla="*/ 202 w 202"/>
                <a:gd name="T1" fmla="*/ 507 h 545"/>
                <a:gd name="T2" fmla="*/ 202 w 202"/>
                <a:gd name="T3" fmla="*/ 0 h 545"/>
                <a:gd name="T4" fmla="*/ 0 w 202"/>
                <a:gd name="T5" fmla="*/ 45 h 545"/>
                <a:gd name="T6" fmla="*/ 0 w 202"/>
                <a:gd name="T7" fmla="*/ 532 h 545"/>
                <a:gd name="T8" fmla="*/ 37 w 202"/>
                <a:gd name="T9" fmla="*/ 545 h 545"/>
                <a:gd name="T10" fmla="*/ 202 w 202"/>
                <a:gd name="T11" fmla="*/ 507 h 545"/>
                <a:gd name="T12" fmla="*/ 202 w 202"/>
                <a:gd name="T13" fmla="*/ 507 h 545"/>
                <a:gd name="T14" fmla="*/ 202 w 202"/>
                <a:gd name="T15" fmla="*/ 507 h 5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 h="545">
                  <a:moveTo>
                    <a:pt x="202" y="507"/>
                  </a:moveTo>
                  <a:cubicBezTo>
                    <a:pt x="202" y="0"/>
                    <a:pt x="202" y="0"/>
                    <a:pt x="202" y="0"/>
                  </a:cubicBezTo>
                  <a:cubicBezTo>
                    <a:pt x="131" y="12"/>
                    <a:pt x="63" y="27"/>
                    <a:pt x="0" y="45"/>
                  </a:cubicBezTo>
                  <a:cubicBezTo>
                    <a:pt x="0" y="532"/>
                    <a:pt x="0" y="532"/>
                    <a:pt x="0" y="532"/>
                  </a:cubicBezTo>
                  <a:cubicBezTo>
                    <a:pt x="12" y="537"/>
                    <a:pt x="25" y="541"/>
                    <a:pt x="37" y="545"/>
                  </a:cubicBezTo>
                  <a:cubicBezTo>
                    <a:pt x="88" y="530"/>
                    <a:pt x="144" y="517"/>
                    <a:pt x="202" y="507"/>
                  </a:cubicBezTo>
                  <a:close/>
                  <a:moveTo>
                    <a:pt x="202" y="507"/>
                  </a:moveTo>
                  <a:cubicBezTo>
                    <a:pt x="202" y="507"/>
                    <a:pt x="202" y="507"/>
                    <a:pt x="202" y="5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 name="Freeform 11">
              <a:extLst>
                <a:ext uri="{FF2B5EF4-FFF2-40B4-BE49-F238E27FC236}">
                  <a16:creationId xmlns:a16="http://schemas.microsoft.com/office/drawing/2014/main" id="{EEC9D177-3185-4521-A941-8F678825B8B0}"/>
                </a:ext>
              </a:extLst>
            </p:cNvPr>
            <p:cNvSpPr>
              <a:spLocks noEditPoints="1"/>
            </p:cNvSpPr>
            <p:nvPr/>
          </p:nvSpPr>
          <p:spPr bwMode="auto">
            <a:xfrm>
              <a:off x="2011363" y="4716463"/>
              <a:ext cx="63500" cy="161925"/>
            </a:xfrm>
            <a:custGeom>
              <a:avLst/>
              <a:gdLst>
                <a:gd name="T0" fmla="*/ 201 w 201"/>
                <a:gd name="T1" fmla="*/ 0 h 520"/>
                <a:gd name="T2" fmla="*/ 0 w 201"/>
                <a:gd name="T3" fmla="*/ 13 h 520"/>
                <a:gd name="T4" fmla="*/ 0 w 201"/>
                <a:gd name="T5" fmla="*/ 520 h 520"/>
                <a:gd name="T6" fmla="*/ 201 w 201"/>
                <a:gd name="T7" fmla="*/ 506 h 520"/>
                <a:gd name="T8" fmla="*/ 201 w 201"/>
                <a:gd name="T9" fmla="*/ 0 h 520"/>
                <a:gd name="T10" fmla="*/ 201 w 201"/>
                <a:gd name="T11" fmla="*/ 0 h 520"/>
                <a:gd name="T12" fmla="*/ 201 w 201"/>
                <a:gd name="T13" fmla="*/ 0 h 520"/>
              </a:gdLst>
              <a:ahLst/>
              <a:cxnLst>
                <a:cxn ang="0">
                  <a:pos x="T0" y="T1"/>
                </a:cxn>
                <a:cxn ang="0">
                  <a:pos x="T2" y="T3"/>
                </a:cxn>
                <a:cxn ang="0">
                  <a:pos x="T4" y="T5"/>
                </a:cxn>
                <a:cxn ang="0">
                  <a:pos x="T6" y="T7"/>
                </a:cxn>
                <a:cxn ang="0">
                  <a:pos x="T8" y="T9"/>
                </a:cxn>
                <a:cxn ang="0">
                  <a:pos x="T10" y="T11"/>
                </a:cxn>
                <a:cxn ang="0">
                  <a:pos x="T12" y="T13"/>
                </a:cxn>
              </a:cxnLst>
              <a:rect l="0" t="0" r="r" b="b"/>
              <a:pathLst>
                <a:path w="201" h="520">
                  <a:moveTo>
                    <a:pt x="201" y="0"/>
                  </a:moveTo>
                  <a:cubicBezTo>
                    <a:pt x="132" y="2"/>
                    <a:pt x="65" y="6"/>
                    <a:pt x="0" y="13"/>
                  </a:cubicBezTo>
                  <a:cubicBezTo>
                    <a:pt x="0" y="520"/>
                    <a:pt x="0" y="520"/>
                    <a:pt x="0" y="520"/>
                  </a:cubicBezTo>
                  <a:cubicBezTo>
                    <a:pt x="65" y="512"/>
                    <a:pt x="132" y="507"/>
                    <a:pt x="201" y="506"/>
                  </a:cubicBezTo>
                  <a:lnTo>
                    <a:pt x="201" y="0"/>
                  </a:lnTo>
                  <a:close/>
                  <a:moveTo>
                    <a:pt x="201" y="0"/>
                  </a:moveTo>
                  <a:cubicBezTo>
                    <a:pt x="201" y="0"/>
                    <a:pt x="201" y="0"/>
                    <a:pt x="20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 name="Freeform 12">
              <a:extLst>
                <a:ext uri="{FF2B5EF4-FFF2-40B4-BE49-F238E27FC236}">
                  <a16:creationId xmlns:a16="http://schemas.microsoft.com/office/drawing/2014/main" id="{6C82D7FD-CE4F-405C-9306-BC26F8C5BC44}"/>
                </a:ext>
              </a:extLst>
            </p:cNvPr>
            <p:cNvSpPr>
              <a:spLocks noEditPoints="1"/>
            </p:cNvSpPr>
            <p:nvPr/>
          </p:nvSpPr>
          <p:spPr bwMode="auto">
            <a:xfrm>
              <a:off x="2112963" y="4716463"/>
              <a:ext cx="63500" cy="161925"/>
            </a:xfrm>
            <a:custGeom>
              <a:avLst/>
              <a:gdLst>
                <a:gd name="T0" fmla="*/ 201 w 201"/>
                <a:gd name="T1" fmla="*/ 13 h 520"/>
                <a:gd name="T2" fmla="*/ 0 w 201"/>
                <a:gd name="T3" fmla="*/ 0 h 520"/>
                <a:gd name="T4" fmla="*/ 0 w 201"/>
                <a:gd name="T5" fmla="*/ 506 h 520"/>
                <a:gd name="T6" fmla="*/ 201 w 201"/>
                <a:gd name="T7" fmla="*/ 520 h 520"/>
                <a:gd name="T8" fmla="*/ 201 w 201"/>
                <a:gd name="T9" fmla="*/ 13 h 520"/>
                <a:gd name="T10" fmla="*/ 201 w 201"/>
                <a:gd name="T11" fmla="*/ 13 h 520"/>
                <a:gd name="T12" fmla="*/ 201 w 201"/>
                <a:gd name="T13" fmla="*/ 13 h 520"/>
              </a:gdLst>
              <a:ahLst/>
              <a:cxnLst>
                <a:cxn ang="0">
                  <a:pos x="T0" y="T1"/>
                </a:cxn>
                <a:cxn ang="0">
                  <a:pos x="T2" y="T3"/>
                </a:cxn>
                <a:cxn ang="0">
                  <a:pos x="T4" y="T5"/>
                </a:cxn>
                <a:cxn ang="0">
                  <a:pos x="T6" y="T7"/>
                </a:cxn>
                <a:cxn ang="0">
                  <a:pos x="T8" y="T9"/>
                </a:cxn>
                <a:cxn ang="0">
                  <a:pos x="T10" y="T11"/>
                </a:cxn>
                <a:cxn ang="0">
                  <a:pos x="T12" y="T13"/>
                </a:cxn>
              </a:cxnLst>
              <a:rect l="0" t="0" r="r" b="b"/>
              <a:pathLst>
                <a:path w="201" h="520">
                  <a:moveTo>
                    <a:pt x="201" y="13"/>
                  </a:moveTo>
                  <a:cubicBezTo>
                    <a:pt x="136" y="6"/>
                    <a:pt x="69" y="2"/>
                    <a:pt x="0" y="0"/>
                  </a:cubicBezTo>
                  <a:cubicBezTo>
                    <a:pt x="0" y="506"/>
                    <a:pt x="0" y="506"/>
                    <a:pt x="0" y="506"/>
                  </a:cubicBezTo>
                  <a:cubicBezTo>
                    <a:pt x="69" y="507"/>
                    <a:pt x="136" y="512"/>
                    <a:pt x="201" y="520"/>
                  </a:cubicBezTo>
                  <a:lnTo>
                    <a:pt x="201" y="13"/>
                  </a:lnTo>
                  <a:close/>
                  <a:moveTo>
                    <a:pt x="201" y="13"/>
                  </a:moveTo>
                  <a:cubicBezTo>
                    <a:pt x="201" y="13"/>
                    <a:pt x="201" y="13"/>
                    <a:pt x="201"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 name="Freeform 13">
              <a:extLst>
                <a:ext uri="{FF2B5EF4-FFF2-40B4-BE49-F238E27FC236}">
                  <a16:creationId xmlns:a16="http://schemas.microsoft.com/office/drawing/2014/main" id="{50D8A7A8-26B7-4F8D-9E75-2598E21661D2}"/>
                </a:ext>
              </a:extLst>
            </p:cNvPr>
            <p:cNvSpPr>
              <a:spLocks noEditPoints="1"/>
            </p:cNvSpPr>
            <p:nvPr/>
          </p:nvSpPr>
          <p:spPr bwMode="auto">
            <a:xfrm>
              <a:off x="2212976" y="4725988"/>
              <a:ext cx="63500" cy="169863"/>
            </a:xfrm>
            <a:custGeom>
              <a:avLst/>
              <a:gdLst>
                <a:gd name="T0" fmla="*/ 202 w 202"/>
                <a:gd name="T1" fmla="*/ 532 h 545"/>
                <a:gd name="T2" fmla="*/ 202 w 202"/>
                <a:gd name="T3" fmla="*/ 45 h 545"/>
                <a:gd name="T4" fmla="*/ 0 w 202"/>
                <a:gd name="T5" fmla="*/ 0 h 545"/>
                <a:gd name="T6" fmla="*/ 0 w 202"/>
                <a:gd name="T7" fmla="*/ 507 h 545"/>
                <a:gd name="T8" fmla="*/ 165 w 202"/>
                <a:gd name="T9" fmla="*/ 545 h 545"/>
                <a:gd name="T10" fmla="*/ 202 w 202"/>
                <a:gd name="T11" fmla="*/ 532 h 545"/>
                <a:gd name="T12" fmla="*/ 202 w 202"/>
                <a:gd name="T13" fmla="*/ 532 h 545"/>
                <a:gd name="T14" fmla="*/ 202 w 202"/>
                <a:gd name="T15" fmla="*/ 532 h 5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 h="545">
                  <a:moveTo>
                    <a:pt x="202" y="532"/>
                  </a:moveTo>
                  <a:cubicBezTo>
                    <a:pt x="202" y="45"/>
                    <a:pt x="202" y="45"/>
                    <a:pt x="202" y="45"/>
                  </a:cubicBezTo>
                  <a:cubicBezTo>
                    <a:pt x="139" y="27"/>
                    <a:pt x="71" y="12"/>
                    <a:pt x="0" y="0"/>
                  </a:cubicBezTo>
                  <a:cubicBezTo>
                    <a:pt x="0" y="507"/>
                    <a:pt x="0" y="507"/>
                    <a:pt x="0" y="507"/>
                  </a:cubicBezTo>
                  <a:cubicBezTo>
                    <a:pt x="58" y="517"/>
                    <a:pt x="114" y="530"/>
                    <a:pt x="165" y="545"/>
                  </a:cubicBezTo>
                  <a:cubicBezTo>
                    <a:pt x="177" y="541"/>
                    <a:pt x="190" y="537"/>
                    <a:pt x="202" y="532"/>
                  </a:cubicBezTo>
                  <a:close/>
                  <a:moveTo>
                    <a:pt x="202" y="532"/>
                  </a:moveTo>
                  <a:cubicBezTo>
                    <a:pt x="202" y="532"/>
                    <a:pt x="202" y="532"/>
                    <a:pt x="202" y="5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 name="Freeform 14">
              <a:extLst>
                <a:ext uri="{FF2B5EF4-FFF2-40B4-BE49-F238E27FC236}">
                  <a16:creationId xmlns:a16="http://schemas.microsoft.com/office/drawing/2014/main" id="{E730F367-1211-477F-AB1B-790DF6CFDCF1}"/>
                </a:ext>
              </a:extLst>
            </p:cNvPr>
            <p:cNvSpPr>
              <a:spLocks noEditPoints="1"/>
            </p:cNvSpPr>
            <p:nvPr/>
          </p:nvSpPr>
          <p:spPr bwMode="auto">
            <a:xfrm>
              <a:off x="1798638" y="4752976"/>
              <a:ext cx="74613" cy="122238"/>
            </a:xfrm>
            <a:custGeom>
              <a:avLst/>
              <a:gdLst>
                <a:gd name="T0" fmla="*/ 160 w 241"/>
                <a:gd name="T1" fmla="*/ 324 h 392"/>
                <a:gd name="T2" fmla="*/ 241 w 241"/>
                <a:gd name="T3" fmla="*/ 392 h 392"/>
                <a:gd name="T4" fmla="*/ 241 w 241"/>
                <a:gd name="T5" fmla="*/ 0 h 392"/>
                <a:gd name="T6" fmla="*/ 240 w 241"/>
                <a:gd name="T7" fmla="*/ 1 h 392"/>
                <a:gd name="T8" fmla="*/ 0 w 241"/>
                <a:gd name="T9" fmla="*/ 150 h 392"/>
                <a:gd name="T10" fmla="*/ 68 w 241"/>
                <a:gd name="T11" fmla="*/ 172 h 392"/>
                <a:gd name="T12" fmla="*/ 160 w 241"/>
                <a:gd name="T13" fmla="*/ 324 h 392"/>
                <a:gd name="T14" fmla="*/ 160 w 241"/>
                <a:gd name="T15" fmla="*/ 324 h 392"/>
                <a:gd name="T16" fmla="*/ 160 w 241"/>
                <a:gd name="T17" fmla="*/ 324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392">
                  <a:moveTo>
                    <a:pt x="160" y="324"/>
                  </a:moveTo>
                  <a:cubicBezTo>
                    <a:pt x="165" y="335"/>
                    <a:pt x="188" y="361"/>
                    <a:pt x="241" y="392"/>
                  </a:cubicBezTo>
                  <a:cubicBezTo>
                    <a:pt x="241" y="0"/>
                    <a:pt x="241" y="0"/>
                    <a:pt x="241" y="0"/>
                  </a:cubicBezTo>
                  <a:cubicBezTo>
                    <a:pt x="241" y="0"/>
                    <a:pt x="241" y="0"/>
                    <a:pt x="240" y="1"/>
                  </a:cubicBezTo>
                  <a:cubicBezTo>
                    <a:pt x="135" y="43"/>
                    <a:pt x="54" y="93"/>
                    <a:pt x="0" y="150"/>
                  </a:cubicBezTo>
                  <a:cubicBezTo>
                    <a:pt x="17" y="152"/>
                    <a:pt x="42" y="158"/>
                    <a:pt x="68" y="172"/>
                  </a:cubicBezTo>
                  <a:cubicBezTo>
                    <a:pt x="124" y="203"/>
                    <a:pt x="158" y="258"/>
                    <a:pt x="160" y="324"/>
                  </a:cubicBezTo>
                  <a:close/>
                  <a:moveTo>
                    <a:pt x="160" y="324"/>
                  </a:moveTo>
                  <a:cubicBezTo>
                    <a:pt x="160" y="324"/>
                    <a:pt x="160" y="324"/>
                    <a:pt x="160" y="3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 name="Freeform 15">
              <a:extLst>
                <a:ext uri="{FF2B5EF4-FFF2-40B4-BE49-F238E27FC236}">
                  <a16:creationId xmlns:a16="http://schemas.microsoft.com/office/drawing/2014/main" id="{8171B3BF-111A-478A-8ACE-9B6F47902C72}"/>
                </a:ext>
              </a:extLst>
            </p:cNvPr>
            <p:cNvSpPr>
              <a:spLocks noEditPoints="1"/>
            </p:cNvSpPr>
            <p:nvPr/>
          </p:nvSpPr>
          <p:spPr bwMode="auto">
            <a:xfrm>
              <a:off x="2314576" y="4752976"/>
              <a:ext cx="74613" cy="122238"/>
            </a:xfrm>
            <a:custGeom>
              <a:avLst/>
              <a:gdLst>
                <a:gd name="T0" fmla="*/ 81 w 241"/>
                <a:gd name="T1" fmla="*/ 324 h 392"/>
                <a:gd name="T2" fmla="*/ 241 w 241"/>
                <a:gd name="T3" fmla="*/ 150 h 392"/>
                <a:gd name="T4" fmla="*/ 1 w 241"/>
                <a:gd name="T5" fmla="*/ 1 h 392"/>
                <a:gd name="T6" fmla="*/ 0 w 241"/>
                <a:gd name="T7" fmla="*/ 0 h 392"/>
                <a:gd name="T8" fmla="*/ 0 w 241"/>
                <a:gd name="T9" fmla="*/ 392 h 392"/>
                <a:gd name="T10" fmla="*/ 81 w 241"/>
                <a:gd name="T11" fmla="*/ 324 h 392"/>
                <a:gd name="T12" fmla="*/ 81 w 241"/>
                <a:gd name="T13" fmla="*/ 324 h 392"/>
                <a:gd name="T14" fmla="*/ 81 w 241"/>
                <a:gd name="T15" fmla="*/ 324 h 3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1" h="392">
                  <a:moveTo>
                    <a:pt x="81" y="324"/>
                  </a:moveTo>
                  <a:cubicBezTo>
                    <a:pt x="83" y="234"/>
                    <a:pt x="152" y="160"/>
                    <a:pt x="241" y="150"/>
                  </a:cubicBezTo>
                  <a:cubicBezTo>
                    <a:pt x="187" y="93"/>
                    <a:pt x="106" y="42"/>
                    <a:pt x="1" y="1"/>
                  </a:cubicBezTo>
                  <a:cubicBezTo>
                    <a:pt x="0" y="0"/>
                    <a:pt x="0" y="0"/>
                    <a:pt x="0" y="0"/>
                  </a:cubicBezTo>
                  <a:cubicBezTo>
                    <a:pt x="0" y="392"/>
                    <a:pt x="0" y="392"/>
                    <a:pt x="0" y="392"/>
                  </a:cubicBezTo>
                  <a:cubicBezTo>
                    <a:pt x="54" y="361"/>
                    <a:pt x="76" y="335"/>
                    <a:pt x="81" y="324"/>
                  </a:cubicBezTo>
                  <a:close/>
                  <a:moveTo>
                    <a:pt x="81" y="324"/>
                  </a:moveTo>
                  <a:cubicBezTo>
                    <a:pt x="81" y="324"/>
                    <a:pt x="81" y="324"/>
                    <a:pt x="81" y="3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 name="Freeform 16">
              <a:extLst>
                <a:ext uri="{FF2B5EF4-FFF2-40B4-BE49-F238E27FC236}">
                  <a16:creationId xmlns:a16="http://schemas.microsoft.com/office/drawing/2014/main" id="{B2079571-9841-449F-BB9D-7F30CA6D6FB5}"/>
                </a:ext>
              </a:extLst>
            </p:cNvPr>
            <p:cNvSpPr>
              <a:spLocks noEditPoints="1"/>
            </p:cNvSpPr>
            <p:nvPr/>
          </p:nvSpPr>
          <p:spPr bwMode="auto">
            <a:xfrm>
              <a:off x="1773238" y="4835526"/>
              <a:ext cx="320675" cy="276225"/>
            </a:xfrm>
            <a:custGeom>
              <a:avLst/>
              <a:gdLst>
                <a:gd name="T0" fmla="*/ 120 w 1024"/>
                <a:gd name="T1" fmla="*/ 62 h 884"/>
                <a:gd name="T2" fmla="*/ 60 w 1024"/>
                <a:gd name="T3" fmla="*/ 0 h 884"/>
                <a:gd name="T4" fmla="*/ 60 w 1024"/>
                <a:gd name="T5" fmla="*/ 0 h 884"/>
                <a:gd name="T6" fmla="*/ 0 w 1024"/>
                <a:gd name="T7" fmla="*/ 60 h 884"/>
                <a:gd name="T8" fmla="*/ 0 w 1024"/>
                <a:gd name="T9" fmla="*/ 445 h 884"/>
                <a:gd name="T10" fmla="*/ 320 w 1024"/>
                <a:gd name="T11" fmla="*/ 774 h 884"/>
                <a:gd name="T12" fmla="*/ 844 w 1024"/>
                <a:gd name="T13" fmla="*/ 884 h 884"/>
                <a:gd name="T14" fmla="*/ 844 w 1024"/>
                <a:gd name="T15" fmla="*/ 816 h 884"/>
                <a:gd name="T16" fmla="*/ 771 w 1024"/>
                <a:gd name="T17" fmla="*/ 638 h 884"/>
                <a:gd name="T18" fmla="*/ 1024 w 1024"/>
                <a:gd name="T19" fmla="*/ 385 h 884"/>
                <a:gd name="T20" fmla="*/ 367 w 1024"/>
                <a:gd name="T21" fmla="*/ 277 h 884"/>
                <a:gd name="T22" fmla="*/ 120 w 1024"/>
                <a:gd name="T23" fmla="*/ 62 h 884"/>
                <a:gd name="T24" fmla="*/ 120 w 1024"/>
                <a:gd name="T25" fmla="*/ 62 h 884"/>
                <a:gd name="T26" fmla="*/ 120 w 1024"/>
                <a:gd name="T27" fmla="*/ 62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24" h="884">
                  <a:moveTo>
                    <a:pt x="120" y="62"/>
                  </a:moveTo>
                  <a:cubicBezTo>
                    <a:pt x="119" y="2"/>
                    <a:pt x="62" y="0"/>
                    <a:pt x="60" y="0"/>
                  </a:cubicBezTo>
                  <a:cubicBezTo>
                    <a:pt x="60" y="0"/>
                    <a:pt x="60" y="0"/>
                    <a:pt x="60" y="0"/>
                  </a:cubicBezTo>
                  <a:cubicBezTo>
                    <a:pt x="27" y="0"/>
                    <a:pt x="0" y="27"/>
                    <a:pt x="0" y="60"/>
                  </a:cubicBezTo>
                  <a:cubicBezTo>
                    <a:pt x="0" y="445"/>
                    <a:pt x="0" y="445"/>
                    <a:pt x="0" y="445"/>
                  </a:cubicBezTo>
                  <a:cubicBezTo>
                    <a:pt x="0" y="575"/>
                    <a:pt x="114" y="691"/>
                    <a:pt x="320" y="774"/>
                  </a:cubicBezTo>
                  <a:cubicBezTo>
                    <a:pt x="466" y="832"/>
                    <a:pt x="647" y="870"/>
                    <a:pt x="844" y="884"/>
                  </a:cubicBezTo>
                  <a:cubicBezTo>
                    <a:pt x="844" y="816"/>
                    <a:pt x="844" y="816"/>
                    <a:pt x="844" y="816"/>
                  </a:cubicBezTo>
                  <a:cubicBezTo>
                    <a:pt x="799" y="770"/>
                    <a:pt x="771" y="707"/>
                    <a:pt x="771" y="638"/>
                  </a:cubicBezTo>
                  <a:cubicBezTo>
                    <a:pt x="771" y="499"/>
                    <a:pt x="885" y="385"/>
                    <a:pt x="1024" y="385"/>
                  </a:cubicBezTo>
                  <a:cubicBezTo>
                    <a:pt x="775" y="385"/>
                    <a:pt x="542" y="347"/>
                    <a:pt x="367" y="277"/>
                  </a:cubicBezTo>
                  <a:cubicBezTo>
                    <a:pt x="213" y="217"/>
                    <a:pt x="121" y="136"/>
                    <a:pt x="120" y="62"/>
                  </a:cubicBezTo>
                  <a:close/>
                  <a:moveTo>
                    <a:pt x="120" y="62"/>
                  </a:moveTo>
                  <a:cubicBezTo>
                    <a:pt x="120" y="62"/>
                    <a:pt x="120" y="62"/>
                    <a:pt x="120" y="6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Freeform 17">
              <a:extLst>
                <a:ext uri="{FF2B5EF4-FFF2-40B4-BE49-F238E27FC236}">
                  <a16:creationId xmlns:a16="http://schemas.microsoft.com/office/drawing/2014/main" id="{398B8BB8-4AE4-42AA-ACC2-EB6E5D9BA5FC}"/>
                </a:ext>
              </a:extLst>
            </p:cNvPr>
            <p:cNvSpPr>
              <a:spLocks noEditPoints="1"/>
            </p:cNvSpPr>
            <p:nvPr/>
          </p:nvSpPr>
          <p:spPr bwMode="auto">
            <a:xfrm>
              <a:off x="2093913" y="4835526"/>
              <a:ext cx="320675" cy="276225"/>
            </a:xfrm>
            <a:custGeom>
              <a:avLst/>
              <a:gdLst>
                <a:gd name="T0" fmla="*/ 964 w 1024"/>
                <a:gd name="T1" fmla="*/ 0 h 884"/>
                <a:gd name="T2" fmla="*/ 904 w 1024"/>
                <a:gd name="T3" fmla="*/ 60 h 884"/>
                <a:gd name="T4" fmla="*/ 659 w 1024"/>
                <a:gd name="T5" fmla="*/ 277 h 884"/>
                <a:gd name="T6" fmla="*/ 0 w 1024"/>
                <a:gd name="T7" fmla="*/ 385 h 884"/>
                <a:gd name="T8" fmla="*/ 253 w 1024"/>
                <a:gd name="T9" fmla="*/ 638 h 884"/>
                <a:gd name="T10" fmla="*/ 180 w 1024"/>
                <a:gd name="T11" fmla="*/ 816 h 884"/>
                <a:gd name="T12" fmla="*/ 180 w 1024"/>
                <a:gd name="T13" fmla="*/ 884 h 884"/>
                <a:gd name="T14" fmla="*/ 704 w 1024"/>
                <a:gd name="T15" fmla="*/ 774 h 884"/>
                <a:gd name="T16" fmla="*/ 1024 w 1024"/>
                <a:gd name="T17" fmla="*/ 445 h 884"/>
                <a:gd name="T18" fmla="*/ 1024 w 1024"/>
                <a:gd name="T19" fmla="*/ 60 h 884"/>
                <a:gd name="T20" fmla="*/ 964 w 1024"/>
                <a:gd name="T21" fmla="*/ 0 h 884"/>
                <a:gd name="T22" fmla="*/ 964 w 1024"/>
                <a:gd name="T23" fmla="*/ 0 h 884"/>
                <a:gd name="T24" fmla="*/ 964 w 1024"/>
                <a:gd name="T25"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4" h="884">
                  <a:moveTo>
                    <a:pt x="964" y="0"/>
                  </a:moveTo>
                  <a:cubicBezTo>
                    <a:pt x="931" y="0"/>
                    <a:pt x="904" y="27"/>
                    <a:pt x="904" y="60"/>
                  </a:cubicBezTo>
                  <a:cubicBezTo>
                    <a:pt x="904" y="134"/>
                    <a:pt x="812" y="215"/>
                    <a:pt x="659" y="277"/>
                  </a:cubicBezTo>
                  <a:cubicBezTo>
                    <a:pt x="484" y="347"/>
                    <a:pt x="250" y="385"/>
                    <a:pt x="0" y="385"/>
                  </a:cubicBezTo>
                  <a:cubicBezTo>
                    <a:pt x="139" y="385"/>
                    <a:pt x="253" y="499"/>
                    <a:pt x="253" y="638"/>
                  </a:cubicBezTo>
                  <a:cubicBezTo>
                    <a:pt x="253" y="707"/>
                    <a:pt x="225" y="770"/>
                    <a:pt x="180" y="816"/>
                  </a:cubicBezTo>
                  <a:cubicBezTo>
                    <a:pt x="180" y="884"/>
                    <a:pt x="180" y="884"/>
                    <a:pt x="180" y="884"/>
                  </a:cubicBezTo>
                  <a:cubicBezTo>
                    <a:pt x="377" y="870"/>
                    <a:pt x="558" y="832"/>
                    <a:pt x="704" y="774"/>
                  </a:cubicBezTo>
                  <a:cubicBezTo>
                    <a:pt x="910" y="691"/>
                    <a:pt x="1024" y="575"/>
                    <a:pt x="1024" y="445"/>
                  </a:cubicBezTo>
                  <a:cubicBezTo>
                    <a:pt x="1024" y="60"/>
                    <a:pt x="1024" y="60"/>
                    <a:pt x="1024" y="60"/>
                  </a:cubicBezTo>
                  <a:cubicBezTo>
                    <a:pt x="1024" y="27"/>
                    <a:pt x="997" y="0"/>
                    <a:pt x="964" y="0"/>
                  </a:cubicBezTo>
                  <a:close/>
                  <a:moveTo>
                    <a:pt x="964" y="0"/>
                  </a:moveTo>
                  <a:cubicBezTo>
                    <a:pt x="964" y="0"/>
                    <a:pt x="964" y="0"/>
                    <a:pt x="96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 name="Freeform 18">
              <a:extLst>
                <a:ext uri="{FF2B5EF4-FFF2-40B4-BE49-F238E27FC236}">
                  <a16:creationId xmlns:a16="http://schemas.microsoft.com/office/drawing/2014/main" id="{10B15597-6FDC-4FDA-A3A3-E43E3CB45B57}"/>
                </a:ext>
              </a:extLst>
            </p:cNvPr>
            <p:cNvSpPr>
              <a:spLocks noEditPoints="1"/>
            </p:cNvSpPr>
            <p:nvPr/>
          </p:nvSpPr>
          <p:spPr bwMode="auto">
            <a:xfrm>
              <a:off x="2052638" y="4994276"/>
              <a:ext cx="82550" cy="165100"/>
            </a:xfrm>
            <a:custGeom>
              <a:avLst/>
              <a:gdLst>
                <a:gd name="T0" fmla="*/ 193 w 266"/>
                <a:gd name="T1" fmla="*/ 532 h 532"/>
                <a:gd name="T2" fmla="*/ 193 w 266"/>
                <a:gd name="T3" fmla="*/ 252 h 532"/>
                <a:gd name="T4" fmla="*/ 266 w 266"/>
                <a:gd name="T5" fmla="*/ 133 h 532"/>
                <a:gd name="T6" fmla="*/ 133 w 266"/>
                <a:gd name="T7" fmla="*/ 0 h 532"/>
                <a:gd name="T8" fmla="*/ 0 w 266"/>
                <a:gd name="T9" fmla="*/ 133 h 532"/>
                <a:gd name="T10" fmla="*/ 73 w 266"/>
                <a:gd name="T11" fmla="*/ 252 h 532"/>
                <a:gd name="T12" fmla="*/ 73 w 266"/>
                <a:gd name="T13" fmla="*/ 532 h 532"/>
                <a:gd name="T14" fmla="*/ 193 w 266"/>
                <a:gd name="T15" fmla="*/ 532 h 532"/>
                <a:gd name="T16" fmla="*/ 193 w 266"/>
                <a:gd name="T17" fmla="*/ 532 h 532"/>
                <a:gd name="T18" fmla="*/ 193 w 266"/>
                <a:gd name="T19" fmla="*/ 532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532">
                  <a:moveTo>
                    <a:pt x="193" y="532"/>
                  </a:moveTo>
                  <a:cubicBezTo>
                    <a:pt x="193" y="252"/>
                    <a:pt x="193" y="252"/>
                    <a:pt x="193" y="252"/>
                  </a:cubicBezTo>
                  <a:cubicBezTo>
                    <a:pt x="236" y="230"/>
                    <a:pt x="266" y="185"/>
                    <a:pt x="266" y="133"/>
                  </a:cubicBezTo>
                  <a:cubicBezTo>
                    <a:pt x="266" y="60"/>
                    <a:pt x="206" y="0"/>
                    <a:pt x="133" y="0"/>
                  </a:cubicBezTo>
                  <a:cubicBezTo>
                    <a:pt x="60" y="0"/>
                    <a:pt x="0" y="60"/>
                    <a:pt x="0" y="133"/>
                  </a:cubicBezTo>
                  <a:cubicBezTo>
                    <a:pt x="0" y="185"/>
                    <a:pt x="30" y="230"/>
                    <a:pt x="73" y="252"/>
                  </a:cubicBezTo>
                  <a:cubicBezTo>
                    <a:pt x="73" y="532"/>
                    <a:pt x="73" y="532"/>
                    <a:pt x="73" y="532"/>
                  </a:cubicBezTo>
                  <a:lnTo>
                    <a:pt x="193" y="532"/>
                  </a:lnTo>
                  <a:close/>
                  <a:moveTo>
                    <a:pt x="193" y="532"/>
                  </a:moveTo>
                  <a:cubicBezTo>
                    <a:pt x="193" y="532"/>
                    <a:pt x="193" y="532"/>
                    <a:pt x="193" y="5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3" name="Group 2">
            <a:extLst>
              <a:ext uri="{FF2B5EF4-FFF2-40B4-BE49-F238E27FC236}">
                <a16:creationId xmlns:a16="http://schemas.microsoft.com/office/drawing/2014/main" id="{8C2678B2-6AD0-4383-8A56-C87DDF64D730}"/>
              </a:ext>
            </a:extLst>
          </p:cNvPr>
          <p:cNvGrpSpPr/>
          <p:nvPr/>
        </p:nvGrpSpPr>
        <p:grpSpPr>
          <a:xfrm>
            <a:off x="3023752" y="4541011"/>
            <a:ext cx="3647015" cy="1172130"/>
            <a:chOff x="7759742" y="4489000"/>
            <a:chExt cx="4074856" cy="1172130"/>
          </a:xfrm>
        </p:grpSpPr>
        <p:sp>
          <p:nvSpPr>
            <p:cNvPr id="4" name="TextBox 3">
              <a:extLst>
                <a:ext uri="{FF2B5EF4-FFF2-40B4-BE49-F238E27FC236}">
                  <a16:creationId xmlns:a16="http://schemas.microsoft.com/office/drawing/2014/main" id="{04D7D86E-5D7B-4417-BFED-536B328356D1}"/>
                </a:ext>
              </a:extLst>
            </p:cNvPr>
            <p:cNvSpPr txBox="1"/>
            <p:nvPr/>
          </p:nvSpPr>
          <p:spPr>
            <a:xfrm>
              <a:off x="7759742" y="4489000"/>
              <a:ext cx="3852558" cy="830997"/>
            </a:xfrm>
            <a:prstGeom prst="rect">
              <a:avLst/>
            </a:prstGeom>
            <a:noFill/>
          </p:spPr>
          <p:txBody>
            <a:bodyPr wrap="square" rtlCol="0">
              <a:spAutoFit/>
            </a:bodyPr>
            <a:lstStyle/>
            <a:p>
              <a:r>
                <a:rPr lang="en-US" sz="4800" dirty="0" smtClean="0">
                  <a:latin typeface="Benchnine" panose="02000503000000000000" pitchFamily="2" charset="0"/>
                </a:rPr>
                <a:t>BOARDING</a:t>
              </a:r>
              <a:endParaRPr lang="id-ID" sz="4800" dirty="0">
                <a:latin typeface="Benchnine" panose="02000503000000000000" pitchFamily="2" charset="0"/>
              </a:endParaRPr>
            </a:p>
          </p:txBody>
        </p:sp>
        <p:sp>
          <p:nvSpPr>
            <p:cNvPr id="5" name="TextBox 4">
              <a:extLst>
                <a:ext uri="{FF2B5EF4-FFF2-40B4-BE49-F238E27FC236}">
                  <a16:creationId xmlns:a16="http://schemas.microsoft.com/office/drawing/2014/main" id="{25FA0E64-85D7-4CF1-8350-7BDBA9433DC3}"/>
                </a:ext>
              </a:extLst>
            </p:cNvPr>
            <p:cNvSpPr txBox="1"/>
            <p:nvPr/>
          </p:nvSpPr>
          <p:spPr>
            <a:xfrm>
              <a:off x="7788752" y="5291798"/>
              <a:ext cx="4045846" cy="369332"/>
            </a:xfrm>
            <a:prstGeom prst="rect">
              <a:avLst/>
            </a:prstGeom>
            <a:noFill/>
          </p:spPr>
          <p:txBody>
            <a:bodyPr wrap="square" rtlCol="0">
              <a:spAutoFit/>
            </a:bodyPr>
            <a:lstStyle/>
            <a:p>
              <a:r>
                <a:rPr lang="en-US" dirty="0"/>
                <a:t>Your pets are in good paws with us.</a:t>
              </a:r>
            </a:p>
          </p:txBody>
        </p:sp>
      </p:grpSp>
      <p:sp>
        <p:nvSpPr>
          <p:cNvPr id="6" name="TextBox 5">
            <a:extLst>
              <a:ext uri="{FF2B5EF4-FFF2-40B4-BE49-F238E27FC236}">
                <a16:creationId xmlns:a16="http://schemas.microsoft.com/office/drawing/2014/main" id="{82520F65-8C26-4AA6-9D13-1E0A450388C4}"/>
              </a:ext>
            </a:extLst>
          </p:cNvPr>
          <p:cNvSpPr txBox="1"/>
          <p:nvPr/>
        </p:nvSpPr>
        <p:spPr>
          <a:xfrm>
            <a:off x="7706676" y="1374809"/>
            <a:ext cx="3926206" cy="1997919"/>
          </a:xfrm>
          <a:prstGeom prst="rect">
            <a:avLst/>
          </a:prstGeom>
          <a:noFill/>
        </p:spPr>
        <p:txBody>
          <a:bodyPr wrap="square" rtlCol="0">
            <a:spAutoFit/>
          </a:bodyPr>
          <a:lstStyle/>
          <a:p>
            <a:pPr>
              <a:lnSpc>
                <a:spcPct val="150000"/>
              </a:lnSpc>
            </a:pPr>
            <a:r>
              <a:rPr lang="en-US" sz="1400" dirty="0"/>
              <a:t>Pet sitters provide daily care for pets while their owners are on vacation. They typically stay in the home of the owner, so the pets can remain on their familiar territory. In addition to caring for pets, they may also provide basic services for the owner, such as collecting mail and vacuuming pet hair.</a:t>
            </a:r>
            <a:endParaRPr lang="id-ID" sz="1050" spc="100" dirty="0">
              <a:latin typeface="+mj-lt"/>
              <a:ea typeface="Roboto" panose="02000000000000000000" pitchFamily="2" charset="0"/>
            </a:endParaRPr>
          </a:p>
        </p:txBody>
      </p:sp>
      <p:sp>
        <p:nvSpPr>
          <p:cNvPr id="7" name="TextBox 6">
            <a:extLst>
              <a:ext uri="{FF2B5EF4-FFF2-40B4-BE49-F238E27FC236}">
                <a16:creationId xmlns:a16="http://schemas.microsoft.com/office/drawing/2014/main" id="{3554C725-E398-453B-B137-67B126E6CD99}"/>
              </a:ext>
            </a:extLst>
          </p:cNvPr>
          <p:cNvSpPr txBox="1"/>
          <p:nvPr/>
        </p:nvSpPr>
        <p:spPr>
          <a:xfrm>
            <a:off x="7706676" y="3710714"/>
            <a:ext cx="3448057"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t>You'll love coming home to a happy dog!</a:t>
            </a:r>
          </a:p>
          <a:p>
            <a:pPr marL="285750" indent="-285750">
              <a:buFont typeface="Arial" panose="020B0604020202020204" pitchFamily="34" charset="0"/>
              <a:buChar char="•"/>
            </a:pPr>
            <a:r>
              <a:rPr lang="en-US" sz="1400" dirty="0" err="1"/>
              <a:t>Purrr-fect</a:t>
            </a:r>
            <a:r>
              <a:rPr lang="en-US" sz="1400" dirty="0"/>
              <a:t> pet care for all your feline friends.</a:t>
            </a:r>
          </a:p>
          <a:p>
            <a:pPr marL="285750" indent="-285750">
              <a:buFont typeface="Arial" panose="020B0604020202020204" pitchFamily="34" charset="0"/>
              <a:buChar char="•"/>
            </a:pPr>
            <a:r>
              <a:rPr lang="en-US" sz="1400" dirty="0"/>
              <a:t>Pets are happy when you leave them with us.</a:t>
            </a:r>
          </a:p>
        </p:txBody>
      </p:sp>
      <p:cxnSp>
        <p:nvCxnSpPr>
          <p:cNvPr id="11" name="Straight Connector 10">
            <a:extLst>
              <a:ext uri="{FF2B5EF4-FFF2-40B4-BE49-F238E27FC236}">
                <a16:creationId xmlns:a16="http://schemas.microsoft.com/office/drawing/2014/main" id="{4C1D39CA-9149-474B-97BC-F5F1773FCFD4}"/>
              </a:ext>
            </a:extLst>
          </p:cNvPr>
          <p:cNvCxnSpPr>
            <a:cxnSpLocks/>
          </p:cNvCxnSpPr>
          <p:nvPr/>
        </p:nvCxnSpPr>
        <p:spPr>
          <a:xfrm flipV="1">
            <a:off x="11283371" y="5830851"/>
            <a:ext cx="110437" cy="6681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35" name="Picture Placeholder 34">
            <a:extLst>
              <a:ext uri="{FF2B5EF4-FFF2-40B4-BE49-F238E27FC236}">
                <a16:creationId xmlns:a16="http://schemas.microsoft.com/office/drawing/2014/main" id="{C4A8D684-926A-48B0-936A-5503EB8BEAAA}"/>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l="5299" r="5299"/>
          <a:stretch>
            <a:fillRect/>
          </a:stretch>
        </p:blipFill>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
            <a:ext cx="6823075" cy="4241528"/>
          </a:xfrm>
          <a:prstGeom prst="rect">
            <a:avLst/>
          </a:prstGeo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1128" y="5278849"/>
            <a:ext cx="1514922" cy="1514922"/>
          </a:xfrm>
          <a:prstGeom prst="rect">
            <a:avLst/>
          </a:prstGeom>
        </p:spPr>
      </p:pic>
    </p:spTree>
    <p:extLst>
      <p:ext uri="{BB962C8B-B14F-4D97-AF65-F5344CB8AC3E}">
        <p14:creationId xmlns:p14="http://schemas.microsoft.com/office/powerpoint/2010/main" val="524849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A3AFA32-6927-440C-B74D-F548D17129B1}"/>
              </a:ext>
            </a:extLst>
          </p:cNvPr>
          <p:cNvSpPr/>
          <p:nvPr/>
        </p:nvSpPr>
        <p:spPr>
          <a:xfrm>
            <a:off x="5368925" y="2720974"/>
            <a:ext cx="6823075" cy="4137025"/>
          </a:xfrm>
          <a:prstGeom prst="rect">
            <a:avLst/>
          </a:prstGeom>
          <a:solidFill>
            <a:schemeClr val="bg1"/>
          </a:solidFill>
          <a:ln>
            <a:noFill/>
          </a:ln>
          <a:effectLst>
            <a:outerShdw blurRad="254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TextBox 3">
            <a:extLst>
              <a:ext uri="{FF2B5EF4-FFF2-40B4-BE49-F238E27FC236}">
                <a16:creationId xmlns:a16="http://schemas.microsoft.com/office/drawing/2014/main" id="{2366C5F3-3D27-42A0-BD1E-34E4D14C4260}"/>
              </a:ext>
            </a:extLst>
          </p:cNvPr>
          <p:cNvSpPr txBox="1"/>
          <p:nvPr/>
        </p:nvSpPr>
        <p:spPr>
          <a:xfrm>
            <a:off x="1014048" y="2202231"/>
            <a:ext cx="3914035" cy="2031325"/>
          </a:xfrm>
          <a:prstGeom prst="rect">
            <a:avLst/>
          </a:prstGeom>
          <a:noFill/>
        </p:spPr>
        <p:txBody>
          <a:bodyPr wrap="square" rtlCol="0">
            <a:spAutoFit/>
          </a:bodyPr>
          <a:lstStyle/>
          <a:p>
            <a:pPr>
              <a:lnSpc>
                <a:spcPct val="150000"/>
              </a:lnSpc>
            </a:pPr>
            <a:r>
              <a:rPr lang="en-US" sz="1400" dirty="0"/>
              <a:t>Core vaccines are considered vital to all pets based on risk of exposure, severity of disease or transmissibility to humans. </a:t>
            </a:r>
            <a:r>
              <a:rPr lang="en-US" sz="1400" dirty="0" smtClean="0"/>
              <a:t>Vaccines </a:t>
            </a:r>
            <a:r>
              <a:rPr lang="en-US" sz="1400" dirty="0"/>
              <a:t>for canine parvovirus, distemper, canine hepatitis and rabies are considered core vaccines. Non-core vaccines are given depending on the dog's exposure risk.</a:t>
            </a:r>
            <a:endParaRPr lang="id-ID" sz="1050" spc="100" dirty="0">
              <a:latin typeface="+mj-lt"/>
              <a:ea typeface="Roboto" panose="02000000000000000000" pitchFamily="2" charset="0"/>
            </a:endParaRPr>
          </a:p>
        </p:txBody>
      </p:sp>
      <p:sp>
        <p:nvSpPr>
          <p:cNvPr id="5" name="TextBox 4">
            <a:extLst>
              <a:ext uri="{FF2B5EF4-FFF2-40B4-BE49-F238E27FC236}">
                <a16:creationId xmlns:a16="http://schemas.microsoft.com/office/drawing/2014/main" id="{40D6DDFB-63B8-445A-ABFE-7B0DBCE047DB}"/>
              </a:ext>
            </a:extLst>
          </p:cNvPr>
          <p:cNvSpPr txBox="1"/>
          <p:nvPr/>
        </p:nvSpPr>
        <p:spPr>
          <a:xfrm>
            <a:off x="1014048" y="4547064"/>
            <a:ext cx="3418615"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t>Caring Your pet Better</a:t>
            </a:r>
          </a:p>
          <a:p>
            <a:pPr marL="285750" indent="-285750">
              <a:buFont typeface="Arial" panose="020B0604020202020204" pitchFamily="34" charset="0"/>
              <a:buChar char="•"/>
            </a:pPr>
            <a:r>
              <a:rPr lang="en-US" sz="1400" dirty="0"/>
              <a:t>Passionate about pets.</a:t>
            </a:r>
          </a:p>
          <a:p>
            <a:pPr marL="285750" indent="-285750">
              <a:buFont typeface="Arial" panose="020B0604020202020204" pitchFamily="34" charset="0"/>
              <a:buChar char="•"/>
            </a:pPr>
            <a:r>
              <a:rPr lang="en-US" sz="1400" dirty="0"/>
              <a:t>Love them Enough, Give them the Best</a:t>
            </a:r>
          </a:p>
        </p:txBody>
      </p:sp>
      <p:grpSp>
        <p:nvGrpSpPr>
          <p:cNvPr id="10" name="Group 9">
            <a:extLst>
              <a:ext uri="{FF2B5EF4-FFF2-40B4-BE49-F238E27FC236}">
                <a16:creationId xmlns:a16="http://schemas.microsoft.com/office/drawing/2014/main" id="{1E8673FC-AA47-458C-A397-DB73A1B2A0C2}"/>
              </a:ext>
            </a:extLst>
          </p:cNvPr>
          <p:cNvGrpSpPr/>
          <p:nvPr/>
        </p:nvGrpSpPr>
        <p:grpSpPr>
          <a:xfrm>
            <a:off x="5768500" y="754178"/>
            <a:ext cx="3828353" cy="1138774"/>
            <a:chOff x="7131095" y="4681436"/>
            <a:chExt cx="4277460" cy="1138774"/>
          </a:xfrm>
        </p:grpSpPr>
        <p:sp>
          <p:nvSpPr>
            <p:cNvPr id="11" name="TextBox 10">
              <a:extLst>
                <a:ext uri="{FF2B5EF4-FFF2-40B4-BE49-F238E27FC236}">
                  <a16:creationId xmlns:a16="http://schemas.microsoft.com/office/drawing/2014/main" id="{B4A29517-9DE6-4861-8458-A89498FC8272}"/>
                </a:ext>
              </a:extLst>
            </p:cNvPr>
            <p:cNvSpPr txBox="1"/>
            <p:nvPr/>
          </p:nvSpPr>
          <p:spPr>
            <a:xfrm>
              <a:off x="7131095" y="4681436"/>
              <a:ext cx="3852558" cy="830997"/>
            </a:xfrm>
            <a:prstGeom prst="rect">
              <a:avLst/>
            </a:prstGeom>
            <a:noFill/>
          </p:spPr>
          <p:txBody>
            <a:bodyPr wrap="square" rtlCol="0">
              <a:spAutoFit/>
            </a:bodyPr>
            <a:lstStyle/>
            <a:p>
              <a:pPr algn="r"/>
              <a:r>
                <a:rPr lang="en-US" sz="4800" dirty="0" smtClean="0">
                  <a:latin typeface="Benchnine" panose="02000503000000000000" pitchFamily="2" charset="0"/>
                </a:rPr>
                <a:t>VACCINATION</a:t>
              </a:r>
              <a:endParaRPr lang="id-ID" sz="4800" dirty="0">
                <a:latin typeface="Benchnine" panose="02000503000000000000" pitchFamily="2" charset="0"/>
              </a:endParaRPr>
            </a:p>
          </p:txBody>
        </p:sp>
        <p:sp>
          <p:nvSpPr>
            <p:cNvPr id="12" name="TextBox 11">
              <a:extLst>
                <a:ext uri="{FF2B5EF4-FFF2-40B4-BE49-F238E27FC236}">
                  <a16:creationId xmlns:a16="http://schemas.microsoft.com/office/drawing/2014/main" id="{79255F66-A27B-4324-AADA-04E5137D1B9B}"/>
                </a:ext>
              </a:extLst>
            </p:cNvPr>
            <p:cNvSpPr txBox="1"/>
            <p:nvPr/>
          </p:nvSpPr>
          <p:spPr>
            <a:xfrm>
              <a:off x="7170023" y="5512433"/>
              <a:ext cx="4238532" cy="307777"/>
            </a:xfrm>
            <a:prstGeom prst="rect">
              <a:avLst/>
            </a:prstGeom>
            <a:noFill/>
          </p:spPr>
          <p:txBody>
            <a:bodyPr wrap="square" rtlCol="0">
              <a:spAutoFit/>
            </a:bodyPr>
            <a:lstStyle/>
            <a:p>
              <a:r>
                <a:rPr lang="en-US" sz="1400" dirty="0" smtClean="0"/>
                <a:t>love </a:t>
              </a:r>
              <a:r>
                <a:rPr lang="en-US" sz="1400" dirty="0"/>
                <a:t>pets almost as much as we love our kids.</a:t>
              </a:r>
            </a:p>
          </p:txBody>
        </p:sp>
      </p:grpSp>
      <p:sp>
        <p:nvSpPr>
          <p:cNvPr id="13" name="Freeform 280">
            <a:extLst>
              <a:ext uri="{FF2B5EF4-FFF2-40B4-BE49-F238E27FC236}">
                <a16:creationId xmlns:a16="http://schemas.microsoft.com/office/drawing/2014/main" id="{1EA859E3-6551-4CED-802D-76F4CCDB77EF}"/>
              </a:ext>
            </a:extLst>
          </p:cNvPr>
          <p:cNvSpPr>
            <a:spLocks noEditPoints="1"/>
          </p:cNvSpPr>
          <p:nvPr/>
        </p:nvSpPr>
        <p:spPr bwMode="auto">
          <a:xfrm>
            <a:off x="9599754" y="684820"/>
            <a:ext cx="1520768" cy="1238773"/>
          </a:xfrm>
          <a:custGeom>
            <a:avLst/>
            <a:gdLst>
              <a:gd name="T0" fmla="*/ 56 w 64"/>
              <a:gd name="T1" fmla="*/ 12 h 52"/>
              <a:gd name="T2" fmla="*/ 46 w 64"/>
              <a:gd name="T3" fmla="*/ 12 h 52"/>
              <a:gd name="T4" fmla="*/ 45 w 64"/>
              <a:gd name="T5" fmla="*/ 4 h 52"/>
              <a:gd name="T6" fmla="*/ 40 w 64"/>
              <a:gd name="T7" fmla="*/ 0 h 52"/>
              <a:gd name="T8" fmla="*/ 24 w 64"/>
              <a:gd name="T9" fmla="*/ 0 h 52"/>
              <a:gd name="T10" fmla="*/ 19 w 64"/>
              <a:gd name="T11" fmla="*/ 4 h 52"/>
              <a:gd name="T12" fmla="*/ 18 w 64"/>
              <a:gd name="T13" fmla="*/ 12 h 52"/>
              <a:gd name="T14" fmla="*/ 8 w 64"/>
              <a:gd name="T15" fmla="*/ 12 h 52"/>
              <a:gd name="T16" fmla="*/ 0 w 64"/>
              <a:gd name="T17" fmla="*/ 20 h 52"/>
              <a:gd name="T18" fmla="*/ 0 w 64"/>
              <a:gd name="T19" fmla="*/ 44 h 52"/>
              <a:gd name="T20" fmla="*/ 8 w 64"/>
              <a:gd name="T21" fmla="*/ 52 h 52"/>
              <a:gd name="T22" fmla="*/ 56 w 64"/>
              <a:gd name="T23" fmla="*/ 52 h 52"/>
              <a:gd name="T24" fmla="*/ 64 w 64"/>
              <a:gd name="T25" fmla="*/ 44 h 52"/>
              <a:gd name="T26" fmla="*/ 64 w 64"/>
              <a:gd name="T27" fmla="*/ 20 h 52"/>
              <a:gd name="T28" fmla="*/ 56 w 64"/>
              <a:gd name="T29" fmla="*/ 12 h 52"/>
              <a:gd name="T30" fmla="*/ 23 w 64"/>
              <a:gd name="T31" fmla="*/ 5 h 52"/>
              <a:gd name="T32" fmla="*/ 24 w 64"/>
              <a:gd name="T33" fmla="*/ 4 h 52"/>
              <a:gd name="T34" fmla="*/ 40 w 64"/>
              <a:gd name="T35" fmla="*/ 4 h 52"/>
              <a:gd name="T36" fmla="*/ 41 w 64"/>
              <a:gd name="T37" fmla="*/ 5 h 52"/>
              <a:gd name="T38" fmla="*/ 42 w 64"/>
              <a:gd name="T39" fmla="*/ 12 h 52"/>
              <a:gd name="T40" fmla="*/ 22 w 64"/>
              <a:gd name="T41" fmla="*/ 12 h 52"/>
              <a:gd name="T42" fmla="*/ 23 w 64"/>
              <a:gd name="T43" fmla="*/ 5 h 52"/>
              <a:gd name="T44" fmla="*/ 44 w 64"/>
              <a:gd name="T45" fmla="*/ 36 h 52"/>
              <a:gd name="T46" fmla="*/ 36 w 64"/>
              <a:gd name="T47" fmla="*/ 36 h 52"/>
              <a:gd name="T48" fmla="*/ 36 w 64"/>
              <a:gd name="T49" fmla="*/ 44 h 52"/>
              <a:gd name="T50" fmla="*/ 28 w 64"/>
              <a:gd name="T51" fmla="*/ 44 h 52"/>
              <a:gd name="T52" fmla="*/ 28 w 64"/>
              <a:gd name="T53" fmla="*/ 36 h 52"/>
              <a:gd name="T54" fmla="*/ 20 w 64"/>
              <a:gd name="T55" fmla="*/ 36 h 52"/>
              <a:gd name="T56" fmla="*/ 20 w 64"/>
              <a:gd name="T57" fmla="*/ 28 h 52"/>
              <a:gd name="T58" fmla="*/ 28 w 64"/>
              <a:gd name="T59" fmla="*/ 28 h 52"/>
              <a:gd name="T60" fmla="*/ 28 w 64"/>
              <a:gd name="T61" fmla="*/ 20 h 52"/>
              <a:gd name="T62" fmla="*/ 36 w 64"/>
              <a:gd name="T63" fmla="*/ 20 h 52"/>
              <a:gd name="T64" fmla="*/ 36 w 64"/>
              <a:gd name="T65" fmla="*/ 28 h 52"/>
              <a:gd name="T66" fmla="*/ 44 w 64"/>
              <a:gd name="T67" fmla="*/ 28 h 52"/>
              <a:gd name="T68" fmla="*/ 44 w 64"/>
              <a:gd name="T69" fmla="*/ 3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 h="52">
                <a:moveTo>
                  <a:pt x="56" y="12"/>
                </a:moveTo>
                <a:cubicBezTo>
                  <a:pt x="46" y="12"/>
                  <a:pt x="46" y="12"/>
                  <a:pt x="46" y="12"/>
                </a:cubicBezTo>
                <a:cubicBezTo>
                  <a:pt x="45" y="4"/>
                  <a:pt x="45" y="4"/>
                  <a:pt x="45" y="4"/>
                </a:cubicBezTo>
                <a:cubicBezTo>
                  <a:pt x="44" y="2"/>
                  <a:pt x="42" y="0"/>
                  <a:pt x="40" y="0"/>
                </a:cubicBezTo>
                <a:cubicBezTo>
                  <a:pt x="24" y="0"/>
                  <a:pt x="24" y="0"/>
                  <a:pt x="24" y="0"/>
                </a:cubicBezTo>
                <a:cubicBezTo>
                  <a:pt x="22" y="0"/>
                  <a:pt x="20" y="2"/>
                  <a:pt x="19" y="4"/>
                </a:cubicBezTo>
                <a:cubicBezTo>
                  <a:pt x="18" y="12"/>
                  <a:pt x="18" y="12"/>
                  <a:pt x="18" y="12"/>
                </a:cubicBezTo>
                <a:cubicBezTo>
                  <a:pt x="8" y="12"/>
                  <a:pt x="8" y="12"/>
                  <a:pt x="8" y="12"/>
                </a:cubicBezTo>
                <a:cubicBezTo>
                  <a:pt x="4" y="12"/>
                  <a:pt x="0" y="16"/>
                  <a:pt x="0" y="20"/>
                </a:cubicBezTo>
                <a:cubicBezTo>
                  <a:pt x="0" y="44"/>
                  <a:pt x="0" y="44"/>
                  <a:pt x="0" y="44"/>
                </a:cubicBezTo>
                <a:cubicBezTo>
                  <a:pt x="0" y="48"/>
                  <a:pt x="4" y="52"/>
                  <a:pt x="8" y="52"/>
                </a:cubicBezTo>
                <a:cubicBezTo>
                  <a:pt x="56" y="52"/>
                  <a:pt x="56" y="52"/>
                  <a:pt x="56" y="52"/>
                </a:cubicBezTo>
                <a:cubicBezTo>
                  <a:pt x="60" y="52"/>
                  <a:pt x="64" y="48"/>
                  <a:pt x="64" y="44"/>
                </a:cubicBezTo>
                <a:cubicBezTo>
                  <a:pt x="64" y="20"/>
                  <a:pt x="64" y="20"/>
                  <a:pt x="64" y="20"/>
                </a:cubicBezTo>
                <a:cubicBezTo>
                  <a:pt x="64" y="16"/>
                  <a:pt x="60" y="12"/>
                  <a:pt x="56" y="12"/>
                </a:cubicBezTo>
                <a:close/>
                <a:moveTo>
                  <a:pt x="23" y="5"/>
                </a:moveTo>
                <a:cubicBezTo>
                  <a:pt x="24" y="4"/>
                  <a:pt x="24" y="4"/>
                  <a:pt x="24" y="4"/>
                </a:cubicBezTo>
                <a:cubicBezTo>
                  <a:pt x="40" y="4"/>
                  <a:pt x="40" y="4"/>
                  <a:pt x="40" y="4"/>
                </a:cubicBezTo>
                <a:cubicBezTo>
                  <a:pt x="41" y="5"/>
                  <a:pt x="41" y="5"/>
                  <a:pt x="41" y="5"/>
                </a:cubicBezTo>
                <a:cubicBezTo>
                  <a:pt x="42" y="12"/>
                  <a:pt x="42" y="12"/>
                  <a:pt x="42" y="12"/>
                </a:cubicBezTo>
                <a:cubicBezTo>
                  <a:pt x="22" y="12"/>
                  <a:pt x="22" y="12"/>
                  <a:pt x="22" y="12"/>
                </a:cubicBezTo>
                <a:lnTo>
                  <a:pt x="23" y="5"/>
                </a:lnTo>
                <a:close/>
                <a:moveTo>
                  <a:pt x="44" y="36"/>
                </a:moveTo>
                <a:cubicBezTo>
                  <a:pt x="36" y="36"/>
                  <a:pt x="36" y="36"/>
                  <a:pt x="36" y="36"/>
                </a:cubicBezTo>
                <a:cubicBezTo>
                  <a:pt x="36" y="44"/>
                  <a:pt x="36" y="44"/>
                  <a:pt x="36" y="44"/>
                </a:cubicBezTo>
                <a:cubicBezTo>
                  <a:pt x="28" y="44"/>
                  <a:pt x="28" y="44"/>
                  <a:pt x="28" y="44"/>
                </a:cubicBezTo>
                <a:cubicBezTo>
                  <a:pt x="28" y="36"/>
                  <a:pt x="28" y="36"/>
                  <a:pt x="28" y="36"/>
                </a:cubicBezTo>
                <a:cubicBezTo>
                  <a:pt x="20" y="36"/>
                  <a:pt x="20" y="36"/>
                  <a:pt x="20" y="36"/>
                </a:cubicBezTo>
                <a:cubicBezTo>
                  <a:pt x="20" y="28"/>
                  <a:pt x="20" y="28"/>
                  <a:pt x="20" y="28"/>
                </a:cubicBezTo>
                <a:cubicBezTo>
                  <a:pt x="28" y="28"/>
                  <a:pt x="28" y="28"/>
                  <a:pt x="28" y="28"/>
                </a:cubicBezTo>
                <a:cubicBezTo>
                  <a:pt x="28" y="20"/>
                  <a:pt x="28" y="20"/>
                  <a:pt x="28" y="20"/>
                </a:cubicBezTo>
                <a:cubicBezTo>
                  <a:pt x="36" y="20"/>
                  <a:pt x="36" y="20"/>
                  <a:pt x="36" y="20"/>
                </a:cubicBezTo>
                <a:cubicBezTo>
                  <a:pt x="36" y="28"/>
                  <a:pt x="36" y="28"/>
                  <a:pt x="36" y="28"/>
                </a:cubicBezTo>
                <a:cubicBezTo>
                  <a:pt x="44" y="28"/>
                  <a:pt x="44" y="28"/>
                  <a:pt x="44" y="28"/>
                </a:cubicBezTo>
                <a:lnTo>
                  <a:pt x="44" y="36"/>
                </a:lnTo>
                <a:close/>
              </a:path>
            </a:pathLst>
          </a:cu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endParaRPr lang="id-ID"/>
          </a:p>
        </p:txBody>
      </p:sp>
      <p:pic>
        <p:nvPicPr>
          <p:cNvPr id="20" name="Picture Placeholder 19">
            <a:extLst>
              <a:ext uri="{FF2B5EF4-FFF2-40B4-BE49-F238E27FC236}">
                <a16:creationId xmlns:a16="http://schemas.microsoft.com/office/drawing/2014/main" id="{D693DB64-E416-40AA-A785-E373A737FBE2}"/>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l="5299" r="5299"/>
          <a:stretch>
            <a:fillRect/>
          </a:stretch>
        </p:blipFill>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8926" y="2696231"/>
            <a:ext cx="6823074" cy="4161768"/>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16" y="70253"/>
            <a:ext cx="1514922" cy="1514922"/>
          </a:xfrm>
          <a:prstGeom prst="rect">
            <a:avLst/>
          </a:prstGeom>
        </p:spPr>
      </p:pic>
    </p:spTree>
    <p:extLst>
      <p:ext uri="{BB962C8B-B14F-4D97-AF65-F5344CB8AC3E}">
        <p14:creationId xmlns:p14="http://schemas.microsoft.com/office/powerpoint/2010/main" val="1454821622"/>
      </p:ext>
    </p:extLst>
  </p:cSld>
  <p:clrMapOvr>
    <a:masterClrMapping/>
  </p:clrMapOvr>
</p:sld>
</file>

<file path=ppt/theme/theme1.xml><?xml version="1.0" encoding="utf-8"?>
<a:theme xmlns:a="http://schemas.openxmlformats.org/drawingml/2006/main" name="Office Theme">
  <a:themeElements>
    <a:clrScheme name="Peto">
      <a:dk1>
        <a:srgbClr val="6C6C6C"/>
      </a:dk1>
      <a:lt1>
        <a:sysClr val="window" lastClr="FFFFFF"/>
      </a:lt1>
      <a:dk2>
        <a:srgbClr val="8C565C"/>
      </a:dk2>
      <a:lt2>
        <a:srgbClr val="D9D9D9"/>
      </a:lt2>
      <a:accent1>
        <a:srgbClr val="553539"/>
      </a:accent1>
      <a:accent2>
        <a:srgbClr val="FDA163"/>
      </a:accent2>
      <a:accent3>
        <a:srgbClr val="A5A5A5"/>
      </a:accent3>
      <a:accent4>
        <a:srgbClr val="FF7D4F"/>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1668</TotalTime>
  <Words>584</Words>
  <Application>Microsoft Office PowerPoint</Application>
  <PresentationFormat>Widescreen</PresentationFormat>
  <Paragraphs>68</Paragraphs>
  <Slides>13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Arial</vt:lpstr>
      <vt:lpstr>Benchnine</vt:lpstr>
      <vt:lpstr>BenchNine bold</vt:lpstr>
      <vt:lpstr>Calibri</vt:lpstr>
      <vt:lpstr>Calibri Light</vt:lpstr>
      <vt:lpstr>Nirmala UI</vt:lpstr>
      <vt:lpstr>Nirmala UI Semilight</vt:lpstr>
      <vt:lpstr>Open Sans bold</vt:lpstr>
      <vt:lpstr>Roboto</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TMint Developer</dc:creator>
  <cp:lastModifiedBy>Binary Gadget</cp:lastModifiedBy>
  <cp:revision>151</cp:revision>
  <dcterms:created xsi:type="dcterms:W3CDTF">2019-04-30T03:26:16Z</dcterms:created>
  <dcterms:modified xsi:type="dcterms:W3CDTF">2022-05-29T14:12:59Z</dcterms:modified>
</cp:coreProperties>
</file>